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ld Standard TT" charset="0"/>
      <p:regular r:id="rId26"/>
      <p:bold r:id="rId27"/>
      <p:italic r:id="rId28"/>
    </p:embeddedFont>
    <p:embeddedFont>
      <p:font typeface="Tw Cen MT"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6" d="100"/>
          <a:sy n="126" d="100"/>
        </p:scale>
        <p:origin x="-34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876873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Old Standard TT" panose="020B0604020202020204" charset="0"/>
                <a:ea typeface="Times New Roman"/>
                <a:cs typeface="Times New Roman"/>
                <a:sym typeface="Times New Roman"/>
              </a:rPr>
              <a:t>Computer Engineering Department</a:t>
            </a:r>
            <a:endParaRPr sz="3000" b="1"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Old Standard TT" panose="020B0604020202020204" charset="0"/>
                <a:ea typeface="Times New Roman"/>
                <a:cs typeface="Times New Roman"/>
                <a:sym typeface="Times New Roman"/>
              </a:rPr>
              <a:t>A.P. Shah Institute of Technology</a:t>
            </a:r>
            <a:endParaRPr sz="24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Old Standard TT" panose="020B0604020202020204" charset="0"/>
                <a:ea typeface="Times New Roman"/>
                <a:cs typeface="Times New Roman"/>
                <a:sym typeface="Times New Roman"/>
              </a:rPr>
              <a:t>G.B.Road,Kasarvadavli, Thane(W), Mumbai-400615</a:t>
            </a:r>
            <a:endParaRPr sz="24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r>
              <a:rPr lang="en" sz="2400" dirty="0">
                <a:latin typeface="Old Standard TT" panose="020B0604020202020204" charset="0"/>
                <a:ea typeface="Times New Roman"/>
                <a:cs typeface="Times New Roman"/>
                <a:sym typeface="Times New Roman"/>
              </a:rPr>
              <a:t>UNIVERSITY OF MUMBAI</a:t>
            </a:r>
            <a:endParaRPr sz="24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r>
              <a:rPr lang="en" sz="2400" dirty="0">
                <a:latin typeface="Old Standard TT" panose="020B0604020202020204" charset="0"/>
                <a:ea typeface="Times New Roman"/>
                <a:cs typeface="Times New Roman"/>
                <a:sym typeface="Times New Roman"/>
              </a:rPr>
              <a:t>Academic Year 2019-2020</a:t>
            </a:r>
            <a:endParaRPr sz="2400" dirty="0">
              <a:latin typeface="Old Standard TT" panose="020B0604020202020204" charset="0"/>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1.7 Benefits for environment &amp; Society</a:t>
            </a:r>
            <a:endParaRPr b="1" dirty="0">
              <a:latin typeface="Old Standard TT" panose="020B0604020202020204" charset="0"/>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latin typeface="Old Standard TT" panose="020B0604020202020204" charset="0"/>
                <a:ea typeface="DejaVu Sans"/>
              </a:rPr>
              <a:t>Instead of browsing multiple shopping sites user can access them by using one </a:t>
            </a:r>
            <a:r>
              <a:rPr lang="en-IN" spc="-1" dirty="0" err="1">
                <a:latin typeface="Old Standard TT" panose="020B0604020202020204" charset="0"/>
                <a:ea typeface="DejaVu Sans"/>
              </a:rPr>
              <a:t>webportal</a:t>
            </a:r>
            <a:r>
              <a:rPr lang="en-IN" spc="-1" dirty="0">
                <a:latin typeface="Old Standard TT" panose="020B0604020202020204" charset="0"/>
                <a:ea typeface="DejaVu Sans"/>
              </a:rPr>
              <a:t> .</a:t>
            </a:r>
            <a:endParaRPr lang="en-IN" spc="-1" dirty="0">
              <a:latin typeface="Old Standard TT" panose="020B0604020202020204" charset="0"/>
            </a:endParaRPr>
          </a:p>
          <a:p>
            <a:pPr marL="114300" lvl="0" indent="0" algn="l" rtl="0">
              <a:spcBef>
                <a:spcPts val="0"/>
              </a:spcBef>
              <a:spcAft>
                <a:spcPts val="0"/>
              </a:spcAft>
              <a:buSzPts val="1800"/>
              <a:buNone/>
            </a:pPr>
            <a:r>
              <a:rPr lang="en" dirty="0" smtClean="0"/>
              <a:t>                                   </a:t>
            </a:r>
            <a:endParaRPr dirty="0"/>
          </a:p>
          <a:p>
            <a:r>
              <a:rPr lang="en-IN" spc="-1" dirty="0">
                <a:latin typeface="Old Standard TT" panose="020B0604020202020204" charset="0"/>
                <a:ea typeface="DejaVu Sans"/>
              </a:rPr>
              <a:t>It will save user’s time and data .</a:t>
            </a:r>
            <a:endParaRPr lang="en-IN" spc="-1" dirty="0">
              <a:latin typeface="Old Standard TT" panose="020B0604020202020204" charset="0"/>
            </a:endParaRPr>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Old Standard TT" panose="020B0604020202020204" charset="0"/>
                <a:ea typeface="Times New Roman"/>
                <a:cs typeface="Times New Roman"/>
                <a:sym typeface="Times New Roman"/>
              </a:rPr>
              <a:t>2. Project Design</a:t>
            </a:r>
            <a:endParaRPr b="1" dirty="0">
              <a:latin typeface="Old Standard TT" panose="020B0604020202020204" charset="0"/>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2.1 Proposed System</a:t>
            </a:r>
            <a:endParaRPr b="1" dirty="0">
              <a:latin typeface="Old Standard TT" panose="020B0604020202020204" charset="0"/>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Our system will show the availability status of product.</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smtClean="0"/>
              <a:t>Once, the link of shopping site is pressed it will directly rediect to user’s respective account user wont need to enter its login-id again.</a:t>
            </a:r>
          </a:p>
          <a:p>
            <a:pPr marL="114300" lvl="0" indent="0" algn="l" rtl="0">
              <a:spcBef>
                <a:spcPts val="0"/>
              </a:spcBef>
              <a:spcAft>
                <a:spcPts val="0"/>
              </a:spcAft>
              <a:buSzPts val="1800"/>
              <a:buNone/>
            </a:pPr>
            <a:r>
              <a:rPr lang="en" dirty="0" smtClean="0"/>
              <a:t>                                            </a:t>
            </a:r>
            <a:endParaRPr dirty="0"/>
          </a:p>
          <a:p>
            <a:pPr marL="114300" lvl="0" indent="0" algn="l" rtl="0">
              <a:spcBef>
                <a:spcPts val="0"/>
              </a:spcBef>
              <a:spcAft>
                <a:spcPts val="0"/>
              </a:spcAft>
              <a:buSzPts val="1800"/>
              <a:buNone/>
            </a:pPr>
            <a:r>
              <a:rPr lang="en" dirty="0"/>
              <a:t>                              </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2.2 Design(Flow Of Modules)</a:t>
            </a:r>
            <a:endParaRPr b="1" dirty="0">
              <a:latin typeface="Old Standard TT" panose="020B0604020202020204" charset="0"/>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2" name="Picture 1"/>
          <p:cNvPicPr>
            <a:picLocks noChangeAspect="1"/>
          </p:cNvPicPr>
          <p:nvPr/>
        </p:nvPicPr>
        <p:blipFill>
          <a:blip r:embed="rId3"/>
          <a:stretch>
            <a:fillRect/>
          </a:stretch>
        </p:blipFill>
        <p:spPr>
          <a:xfrm>
            <a:off x="589220" y="1311623"/>
            <a:ext cx="7590276" cy="31171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2.3 Description Of Use Case</a:t>
            </a:r>
            <a:endParaRPr b="1" dirty="0">
              <a:latin typeface="Old Standard TT" panose="020B0604020202020204" charset="0"/>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043" y="1171600"/>
            <a:ext cx="4499002" cy="3397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2.4 Activity diagram</a:t>
            </a:r>
            <a:endParaRPr b="1" dirty="0">
              <a:latin typeface="Old Standard TT" panose="020B0604020202020204" charset="0"/>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656" y="1171600"/>
            <a:ext cx="4608688" cy="3397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2.5 Class Diagram</a:t>
            </a:r>
            <a:endParaRPr b="1" dirty="0">
              <a:latin typeface="Old Standard TT" panose="020B0604020202020204" charset="0"/>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657" y="1171600"/>
            <a:ext cx="6284686" cy="3397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Times New Roman"/>
                <a:ea typeface="Times New Roman"/>
                <a:cs typeface="Times New Roman"/>
                <a:sym typeface="Times New Roman"/>
              </a:rPr>
              <a:t>Stores User Info in Database from Input Form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It will define User Interface in which user will be able to search and compare product prices</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Module-3</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It will redirect to the respective shopping website after clicking on the buy link and user will be able to buy product through redirected website</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                                                    A Project Report on</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smtClean="0">
                <a:latin typeface="Old Standard TT" panose="020B0604020202020204" charset="0"/>
                <a:ea typeface="Times New Roman"/>
                <a:cs typeface="Times New Roman"/>
                <a:sym typeface="Times New Roman"/>
              </a:rPr>
              <a:t>Product Comparison System</a:t>
            </a:r>
            <a:endParaRPr sz="2400" b="1"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Submitted in partial fulfillment of the degree of</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Bachelor of Engineering(Sem-7)</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in</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Old Standard TT" panose="020B0604020202020204" charset="0"/>
                <a:ea typeface="Times New Roman"/>
                <a:cs typeface="Times New Roman"/>
                <a:sym typeface="Times New Roman"/>
              </a:rPr>
              <a:t>Computer Engineering</a:t>
            </a:r>
            <a:endParaRPr sz="1800" b="1"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By</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Mukesh Singh(15102041)</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Radheshyam Yadav(15102048)</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Raj Surve(16202015)</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Under the Guidance of</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Prof. Sukhada Aloni</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a:t> </a:t>
            </a:r>
            <a:r>
              <a:rPr lang="en-US" dirty="0"/>
              <a:t>A Price Comparison System Based on </a:t>
            </a:r>
            <a:r>
              <a:rPr lang="en-US" dirty="0" err="1"/>
              <a:t>Lucene</a:t>
            </a:r>
            <a:r>
              <a:rPr lang="en-US" dirty="0"/>
              <a:t> : </a:t>
            </a:r>
            <a:r>
              <a:rPr lang="en-US" dirty="0" smtClean="0"/>
              <a:t>DOI 10.1109/ICCSE.2013.6553894 </a:t>
            </a:r>
            <a:r>
              <a:rPr lang="en" dirty="0" smtClean="0"/>
              <a:t>  </a:t>
            </a:r>
          </a:p>
          <a:p>
            <a:pPr marL="114300" lvl="0" indent="0">
              <a:buNone/>
            </a:pPr>
            <a:r>
              <a:rPr lang="en" dirty="0" smtClean="0"/>
              <a:t>             </a:t>
            </a:r>
            <a:endParaRPr dirty="0"/>
          </a:p>
          <a:p>
            <a:pPr lvl="0"/>
            <a:r>
              <a:rPr lang="en" dirty="0" smtClean="0"/>
              <a:t> </a:t>
            </a:r>
            <a:r>
              <a:rPr lang="en-US" dirty="0"/>
              <a:t>Comparison-Shopping Services and Agent Designs</a:t>
            </a:r>
            <a:r>
              <a:rPr lang="en" dirty="0" smtClean="0"/>
              <a:t>                                </a:t>
            </a:r>
            <a:endParaRPr lang="en-US" dirty="0"/>
          </a:p>
          <a:p>
            <a:pPr lvl="0"/>
            <a:endParaRPr lang="en-US" dirty="0" smtClean="0"/>
          </a:p>
          <a:p>
            <a:pPr lvl="0"/>
            <a:r>
              <a:rPr lang="en-US" dirty="0" smtClean="0"/>
              <a:t> https</a:t>
            </a:r>
            <a:r>
              <a:rPr lang="en-US" dirty="0"/>
              <a:t>://</a:t>
            </a:r>
            <a:r>
              <a:rPr lang="en-US" dirty="0" smtClean="0"/>
              <a:t>ieeexplore.ieee.org/Xplore</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We are planning to extract data from various shopping sites using scraping method by using python library </a:t>
            </a:r>
            <a:r>
              <a:rPr lang="en-US" dirty="0" err="1"/>
              <a:t>b</a:t>
            </a:r>
            <a:r>
              <a:rPr lang="en-US" dirty="0" err="1" smtClean="0"/>
              <a:t>eautifulsoup</a:t>
            </a:r>
            <a:r>
              <a:rPr lang="en-US" dirty="0" smtClean="0"/>
              <a:t> 4 and </a:t>
            </a:r>
            <a:r>
              <a:rPr lang="en-US" dirty="0" err="1" smtClean="0"/>
              <a:t>iframe</a:t>
            </a:r>
            <a:r>
              <a:rPr lang="en-US" dirty="0" smtClean="0"/>
              <a:t>.</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Old Standard TT" panose="020B0604020202020204" charset="0"/>
                <a:ea typeface="Times New Roman"/>
                <a:cs typeface="Times New Roman"/>
                <a:sym typeface="Times New Roman"/>
              </a:rPr>
              <a:t>1.Project Conception and Initiation</a:t>
            </a:r>
            <a:endParaRPr sz="4000" b="1" dirty="0">
              <a:latin typeface="Old Standard TT" panose="020B0604020202020204" charset="0"/>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1.1 Abstract</a:t>
            </a:r>
            <a:endParaRPr b="1" dirty="0">
              <a:latin typeface="Old Standard TT" panose="020B0604020202020204" charset="0"/>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smtClean="0"/>
              <a:t>In this large growing e-commerce industry  there are so many products with different brand’s price range are available in e-commerce store such as Amazon, </a:t>
            </a:r>
            <a:r>
              <a:rPr lang="en-US" dirty="0" err="1" smtClean="0"/>
              <a:t>flipkart</a:t>
            </a:r>
            <a:r>
              <a:rPr lang="en-US" dirty="0" smtClean="0"/>
              <a:t>, </a:t>
            </a:r>
            <a:r>
              <a:rPr lang="en-US" dirty="0" err="1"/>
              <a:t>s</a:t>
            </a:r>
            <a:r>
              <a:rPr lang="en-US" dirty="0" err="1" smtClean="0"/>
              <a:t>napdeal</a:t>
            </a:r>
            <a:r>
              <a:rPr lang="en-US" dirty="0" smtClean="0"/>
              <a:t>, etc. e-commerce websites there may be some seasonal offers on product or on that store due to which price may vary. In this busy digital environment searching about same product in different e-commerce websites may be time consuming for consumers to ease that effectively and efficiently we are creating a Product Comparison System named as buy smart which will compare product price from different e-commerce websites with their offers and current availability </a:t>
            </a: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1.2 Objectives</a:t>
            </a:r>
            <a:endParaRPr b="1" dirty="0">
              <a:latin typeface="Old Standard TT" panose="020B0604020202020204" charset="0"/>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ea typeface="DejaVu Sans"/>
              </a:rPr>
              <a:t>The primary objective is to build a system to compare product prices and accordingly show their availability with a respective portal’s buy link.</a:t>
            </a:r>
            <a:endParaRPr lang="en-IN" spc="-1" dirty="0"/>
          </a:p>
          <a:p>
            <a:endParaRPr lang="en-IN" spc="-1" dirty="0" smtClean="0">
              <a:latin typeface="Tw Cen MT"/>
              <a:ea typeface="DejaVu Sans"/>
            </a:endParaRPr>
          </a:p>
          <a:p>
            <a:r>
              <a:rPr lang="en-IN" spc="-1" dirty="0" smtClean="0">
                <a:latin typeface="Old Standard TT" panose="020B0604020202020204" charset="0"/>
                <a:ea typeface="DejaVu Sans"/>
              </a:rPr>
              <a:t>To </a:t>
            </a:r>
            <a:r>
              <a:rPr lang="en-IN" spc="-1" dirty="0">
                <a:latin typeface="Old Standard TT" panose="020B0604020202020204" charset="0"/>
                <a:ea typeface="DejaVu Sans"/>
              </a:rPr>
              <a:t>provide a platform to different users to buy products online </a:t>
            </a:r>
            <a:r>
              <a:rPr lang="en-IN" spc="-1" dirty="0">
                <a:latin typeface="Tw Cen MT"/>
                <a:ea typeface="DejaVu Sans"/>
              </a:rPr>
              <a:t>.</a:t>
            </a:r>
            <a:endParaRPr lang="en-IN" spc="-1" dirty="0">
              <a:latin typeface="Arial"/>
            </a:endParaRPr>
          </a:p>
          <a:p>
            <a:endParaRPr lang="en-IN" spc="-1" dirty="0" smtClean="0">
              <a:latin typeface="Tw Cen MT"/>
              <a:ea typeface="DejaVu Sans"/>
            </a:endParaRPr>
          </a:p>
          <a:p>
            <a:r>
              <a:rPr lang="en-IN" spc="-1" dirty="0" smtClean="0">
                <a:latin typeface="Old Standard TT" panose="020B0604020202020204" charset="0"/>
                <a:ea typeface="DejaVu Sans"/>
              </a:rPr>
              <a:t>To </a:t>
            </a:r>
            <a:r>
              <a:rPr lang="en-IN" spc="-1" dirty="0">
                <a:latin typeface="Old Standard TT" panose="020B0604020202020204" charset="0"/>
                <a:ea typeface="DejaVu Sans"/>
              </a:rPr>
              <a:t>use a single website to view same product price and details from different websites at a same time </a:t>
            </a:r>
            <a:r>
              <a:rPr lang="en-IN" sz="2000" spc="-1" dirty="0">
                <a:latin typeface="Old Standard TT" panose="020B0604020202020204" charset="0"/>
                <a:ea typeface="DejaVu Sans"/>
              </a:rPr>
              <a:t>. </a:t>
            </a:r>
            <a:endParaRPr lang="en-IN" sz="2000" spc="-1" dirty="0">
              <a:latin typeface="Old Standard TT" panose="020B0604020202020204" charset="0"/>
            </a:endParaRP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Old Standard TT" panose="020B0604020202020204" charset="0"/>
                <a:ea typeface="Times New Roman"/>
                <a:cs typeface="Times New Roman"/>
                <a:sym typeface="Times New Roman"/>
              </a:rPr>
              <a:t>1.3 Literature Review</a:t>
            </a:r>
            <a:endParaRPr b="1" dirty="0">
              <a:latin typeface="Old Standard TT" panose="020B0604020202020204" charset="0"/>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latin typeface="Old Standard TT" panose="020B0604020202020204" charset="0"/>
                <a:ea typeface="DejaVu Sans"/>
              </a:rPr>
              <a:t>A Price Comparison System Based on </a:t>
            </a:r>
            <a:r>
              <a:rPr lang="en-IN" spc="-1" dirty="0" err="1">
                <a:latin typeface="Old Standard TT" panose="020B0604020202020204" charset="0"/>
                <a:ea typeface="DejaVu Sans"/>
              </a:rPr>
              <a:t>Lucene</a:t>
            </a:r>
            <a:r>
              <a:rPr lang="en-IN" spc="-1" dirty="0">
                <a:latin typeface="Old Standard TT" panose="020B0604020202020204" charset="0"/>
                <a:ea typeface="DejaVu Sans"/>
              </a:rPr>
              <a:t> : DOI 10.1109/ICCSE.2013.6553894 : This paper presents a product price comparison oriented product search engine, </a:t>
            </a:r>
            <a:r>
              <a:rPr lang="en-IN" spc="-1" dirty="0" err="1">
                <a:latin typeface="Old Standard TT" panose="020B0604020202020204" charset="0"/>
                <a:ea typeface="DejaVu Sans"/>
              </a:rPr>
              <a:t>inorder</a:t>
            </a:r>
            <a:r>
              <a:rPr lang="en-IN" spc="-1" dirty="0">
                <a:latin typeface="Old Standard TT" panose="020B0604020202020204" charset="0"/>
                <a:ea typeface="DejaVu Sans"/>
              </a:rPr>
              <a:t> to show all possible prices of products for customers</a:t>
            </a:r>
            <a:r>
              <a:rPr lang="en-IN" spc="-1" dirty="0" smtClean="0">
                <a:latin typeface="Old Standard TT" panose="020B0604020202020204" charset="0"/>
                <a:ea typeface="DejaVu Sans"/>
              </a:rPr>
              <a:t>.</a:t>
            </a:r>
            <a:endParaRPr lang="en-IN" spc="-1" dirty="0">
              <a:latin typeface="Old Standard TT" panose="020B0604020202020204" charset="0"/>
              <a:ea typeface="DejaVu Sans"/>
            </a:endParaRPr>
          </a:p>
          <a:p>
            <a:endParaRPr lang="en-US" dirty="0" smtClean="0">
              <a:latin typeface="Old Standard TT" charset="0"/>
            </a:endParaRPr>
          </a:p>
          <a:p>
            <a:r>
              <a:rPr lang="en-US" dirty="0" smtClean="0">
                <a:latin typeface="Old Standard TT" charset="0"/>
              </a:rPr>
              <a:t>METHOD </a:t>
            </a:r>
            <a:r>
              <a:rPr lang="en-US" dirty="0">
                <a:latin typeface="Old Standard TT" charset="0"/>
              </a:rPr>
              <a:t>AND SYSTEM FOR </a:t>
            </a:r>
            <a:r>
              <a:rPr lang="en-US" dirty="0" smtClean="0">
                <a:latin typeface="Old Standard TT" charset="0"/>
              </a:rPr>
              <a:t>PROVIDING ONLINE </a:t>
            </a:r>
            <a:r>
              <a:rPr lang="en-US" dirty="0">
                <a:latin typeface="Old Standard TT" charset="0"/>
              </a:rPr>
              <a:t>COMPARISON SHOPPING</a:t>
            </a:r>
            <a:r>
              <a:rPr lang="en" dirty="0" smtClean="0">
                <a:latin typeface="Old Standard TT" panose="020B0604020202020204" charset="0"/>
              </a:rPr>
              <a:t> : </a:t>
            </a:r>
            <a:r>
              <a:rPr lang="en-US" dirty="0"/>
              <a:t>The system provides online </a:t>
            </a:r>
            <a:r>
              <a:rPr lang="en-US" dirty="0" smtClean="0"/>
              <a:t>comparison </a:t>
            </a:r>
            <a:r>
              <a:rPr lang="en-US" dirty="0"/>
              <a:t>shopping through a designated website accessible </a:t>
            </a:r>
            <a:r>
              <a:rPr lang="en-US" dirty="0" smtClean="0"/>
              <a:t>by a </a:t>
            </a:r>
            <a:r>
              <a:rPr lang="en-US" dirty="0"/>
              <a:t>user via a communication network Such as the </a:t>
            </a:r>
            <a:r>
              <a:rPr lang="en-US" dirty="0" smtClean="0"/>
              <a:t>Internet. The method </a:t>
            </a:r>
            <a:r>
              <a:rPr lang="en-US" dirty="0"/>
              <a:t>includes the steps of compiling a shopping </a:t>
            </a:r>
            <a:r>
              <a:rPr lang="en-US" dirty="0" smtClean="0"/>
              <a:t>list identifying </a:t>
            </a:r>
            <a:r>
              <a:rPr lang="en-US" dirty="0"/>
              <a:t>specific items to be </a:t>
            </a:r>
            <a:r>
              <a:rPr lang="en-US" dirty="0" smtClean="0"/>
              <a:t>purchased.</a:t>
            </a:r>
            <a:endParaRPr dirty="0">
              <a:latin typeface="Old Standard TT"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1.4 Problem Definition</a:t>
            </a:r>
            <a:endParaRPr b="1" dirty="0">
              <a:latin typeface="Old Standard TT" panose="020B0604020202020204" charset="0"/>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latin typeface="Old Standard TT" panose="020B0604020202020204" charset="0"/>
              </a:rPr>
              <a:t>Current comparison system does not show the availability of product, user has to go to the actual shopping site to check whether the product is deliverable to user's locations or it is in stock or not</a:t>
            </a:r>
            <a:r>
              <a:rPr lang="en-US" dirty="0" smtClean="0">
                <a:latin typeface="Old Standard TT" panose="020B0604020202020204" charset="0"/>
              </a:rPr>
              <a:t>.</a:t>
            </a:r>
            <a:r>
              <a:rPr lang="en" dirty="0" smtClean="0">
                <a:latin typeface="Old Standard TT" panose="020B0604020202020204" charset="0"/>
              </a:rPr>
              <a:t>                             </a:t>
            </a:r>
            <a:endParaRPr dirty="0">
              <a:latin typeface="Old Standard TT" panose="020B0604020202020204" charset="0"/>
            </a:endParaRPr>
          </a:p>
          <a:p>
            <a:pPr marL="114300" lvl="0"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1.5 Scope</a:t>
            </a:r>
            <a:endParaRPr b="1" dirty="0">
              <a:latin typeface="Old Standard TT" panose="020B0604020202020204" charset="0"/>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Old Standard TT" charset="0"/>
              </a:rPr>
              <a:t>O</a:t>
            </a:r>
            <a:r>
              <a:rPr lang="en" dirty="0" smtClean="0">
                <a:latin typeface="Old Standard TT" charset="0"/>
              </a:rPr>
              <a:t>ur project will provide the availability of product directly rather than checking availability on particular shopping site                                </a:t>
            </a:r>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r>
              <a:rPr lang="en" dirty="0"/>
              <a:t> </a:t>
            </a:r>
            <a:r>
              <a:rPr lang="en" dirty="0" smtClean="0"/>
              <a:t>It will help user to compare product’s details from different shopping sites. </a:t>
            </a:r>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1.6 Technology stack</a:t>
            </a:r>
            <a:endParaRPr b="1" dirty="0">
              <a:latin typeface="Old Standard TT" panose="020B0604020202020204" charset="0"/>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latin typeface="Old Standard TT" panose="020B0604020202020204" charset="0"/>
                <a:ea typeface="DejaVu Sans"/>
              </a:rPr>
              <a:t>PHP</a:t>
            </a:r>
            <a:endParaRPr lang="en-IN" spc="-1" dirty="0">
              <a:latin typeface="Old Standard TT" panose="020B0604020202020204" charset="0"/>
            </a:endParaRPr>
          </a:p>
          <a:p>
            <a:pPr lvl="0"/>
            <a:endParaRPr lang="en-IN" spc="-1" dirty="0" smtClean="0">
              <a:latin typeface="Old Standard TT" panose="020B0604020202020204" charset="0"/>
              <a:ea typeface="DejaVu Sans"/>
            </a:endParaRPr>
          </a:p>
          <a:p>
            <a:pPr lvl="0"/>
            <a:r>
              <a:rPr lang="en-IN" spc="-1" dirty="0" err="1" smtClean="0">
                <a:latin typeface="Old Standard TT" panose="020B0604020202020204" charset="0"/>
                <a:ea typeface="DejaVu Sans"/>
              </a:rPr>
              <a:t>Javascript</a:t>
            </a:r>
            <a:r>
              <a:rPr lang="en" dirty="0" smtClean="0">
                <a:latin typeface="Old Standard TT" panose="020B0604020202020204" charset="0"/>
              </a:rPr>
              <a:t>                                </a:t>
            </a:r>
            <a:endParaRPr dirty="0" smtClean="0">
              <a:latin typeface="Old Standard TT" panose="020B0604020202020204" charset="0"/>
            </a:endParaRPr>
          </a:p>
          <a:p>
            <a:pPr marL="457200" lvl="0" indent="-342900" algn="l" rtl="0">
              <a:spcBef>
                <a:spcPts val="0"/>
              </a:spcBef>
              <a:spcAft>
                <a:spcPts val="0"/>
              </a:spcAft>
              <a:buSzPts val="1800"/>
              <a:buChar char="●"/>
            </a:pPr>
            <a:endParaRPr lang="en" dirty="0" smtClean="0">
              <a:latin typeface="Old Standard TT" panose="020B0604020202020204" charset="0"/>
            </a:endParaRPr>
          </a:p>
          <a:p>
            <a:r>
              <a:rPr lang="en-IN" spc="-1" dirty="0" err="1">
                <a:latin typeface="Old Standard TT" panose="020B0604020202020204" charset="0"/>
                <a:ea typeface="DejaVu Sans"/>
              </a:rPr>
              <a:t>NodeJS</a:t>
            </a:r>
            <a:endParaRPr lang="en-IN" spc="-1" dirty="0">
              <a:latin typeface="Old Standard TT" panose="020B0604020202020204" charset="0"/>
            </a:endParaRPr>
          </a:p>
          <a:p>
            <a:endParaRPr lang="en-IN" spc="-1" dirty="0" smtClean="0">
              <a:latin typeface="Old Standard TT" panose="020B0604020202020204" charset="0"/>
              <a:ea typeface="DejaVu Sans"/>
            </a:endParaRPr>
          </a:p>
          <a:p>
            <a:r>
              <a:rPr lang="en-IN" spc="-1" dirty="0" err="1" smtClean="0">
                <a:latin typeface="Old Standard TT" panose="020B0604020202020204" charset="0"/>
                <a:ea typeface="DejaVu Sans"/>
              </a:rPr>
              <a:t>MySql</a:t>
            </a:r>
            <a:r>
              <a:rPr lang="en-IN" spc="-1" dirty="0" smtClean="0">
                <a:latin typeface="Old Standard TT" panose="020B0604020202020204" charset="0"/>
                <a:ea typeface="DejaVu Sans"/>
              </a:rPr>
              <a:t> </a:t>
            </a:r>
            <a:r>
              <a:rPr lang="en" dirty="0" smtClean="0">
                <a:latin typeface="Old Standard TT" panose="020B0604020202020204" charset="0"/>
              </a:rPr>
              <a:t>                        </a:t>
            </a:r>
            <a:endParaRPr dirty="0">
              <a:latin typeface="Old Standard TT" panose="020B0604020202020204" charset="0"/>
            </a:endParaRPr>
          </a:p>
          <a:p>
            <a:pPr marL="457200" lvl="0" indent="-342900" algn="l" rtl="0">
              <a:spcBef>
                <a:spcPts val="0"/>
              </a:spcBef>
              <a:spcAft>
                <a:spcPts val="0"/>
              </a:spcAft>
              <a:buSzPts val="1800"/>
              <a:buChar char="●"/>
            </a:pPr>
            <a:endParaRPr dirty="0">
              <a:latin typeface="Old Standard TT" panose="020B0604020202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599</Words>
  <Application>Microsoft Office PowerPoint</Application>
  <PresentationFormat>On-screen Show (16:9)</PresentationFormat>
  <Paragraphs>85</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DejaVu Sans</vt:lpstr>
      <vt:lpstr>Old Standard TT</vt:lpstr>
      <vt:lpstr>Times New Roman</vt:lpstr>
      <vt:lpstr>Tw Cen MT</vt:lpstr>
      <vt:lpstr>Paperback</vt:lpstr>
      <vt:lpstr>Computer Engineering Department A.P. Shah Institute of Technology G.B.Road,Kasarvadavli, Thane(W), Mumbai-400615 UNIVERSITY OF MUMBAI Academic Year 2019-2020</vt:lpstr>
      <vt:lpstr>                                                    A Project Report on Product Comparison System Submitted in partial fulfillment of the degree of Bachelor of Engineering(Sem-7) in Computer Engineering By Mukesh Singh(15102041) Radheshyam Yadav(15102048) Raj Surve(16202015)  Under the Guidance of Prof. Sukhada Aloni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2.5 Class Diagram</vt:lpstr>
      <vt:lpstr>2.6 Module-1</vt:lpstr>
      <vt:lpstr>Module-2</vt:lpstr>
      <vt:lpstr>Module-3</vt:lpstr>
      <vt:lpstr>2.7 References</vt:lpstr>
      <vt:lpstr>3.Planning for next semester</vt:lpstr>
      <vt:lpstr>Planning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cp:lastModifiedBy>Lenovo</cp:lastModifiedBy>
  <cp:revision>14</cp:revision>
  <dcterms:modified xsi:type="dcterms:W3CDTF">2019-11-06T20:11:22Z</dcterms:modified>
</cp:coreProperties>
</file>