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16448BD-67E3-42F8-B9A6-CB4EB9E42086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2FC30F9-2774-48DF-9B64-4031DE984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49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48BD-67E3-42F8-B9A6-CB4EB9E42086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30F9-2774-48DF-9B64-4031DE984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27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48BD-67E3-42F8-B9A6-CB4EB9E42086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30F9-2774-48DF-9B64-4031DE984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93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48BD-67E3-42F8-B9A6-CB4EB9E42086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30F9-2774-48DF-9B64-4031DE984F7F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0197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48BD-67E3-42F8-B9A6-CB4EB9E42086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30F9-2774-48DF-9B64-4031DE984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320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48BD-67E3-42F8-B9A6-CB4EB9E42086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30F9-2774-48DF-9B64-4031DE984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784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48BD-67E3-42F8-B9A6-CB4EB9E42086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30F9-2774-48DF-9B64-4031DE984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559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48BD-67E3-42F8-B9A6-CB4EB9E42086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30F9-2774-48DF-9B64-4031DE984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719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48BD-67E3-42F8-B9A6-CB4EB9E42086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30F9-2774-48DF-9B64-4031DE984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57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48BD-67E3-42F8-B9A6-CB4EB9E42086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30F9-2774-48DF-9B64-4031DE984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335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48BD-67E3-42F8-B9A6-CB4EB9E42086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30F9-2774-48DF-9B64-4031DE984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76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48BD-67E3-42F8-B9A6-CB4EB9E42086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30F9-2774-48DF-9B64-4031DE984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89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48BD-67E3-42F8-B9A6-CB4EB9E42086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30F9-2774-48DF-9B64-4031DE984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67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48BD-67E3-42F8-B9A6-CB4EB9E42086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30F9-2774-48DF-9B64-4031DE984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08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48BD-67E3-42F8-B9A6-CB4EB9E42086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30F9-2774-48DF-9B64-4031DE984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27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48BD-67E3-42F8-B9A6-CB4EB9E42086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30F9-2774-48DF-9B64-4031DE984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83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48BD-67E3-42F8-B9A6-CB4EB9E42086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C30F9-2774-48DF-9B64-4031DE984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37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448BD-67E3-42F8-B9A6-CB4EB9E42086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C30F9-2774-48DF-9B64-4031DE984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180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Buy Smart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5012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						    Group Members: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				               1.Mukesh Singh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			                              2.Raj Surve</a:t>
            </a:r>
          </a:p>
          <a:p>
            <a:pPr algn="l"/>
            <a:r>
              <a:rPr lang="en-US" dirty="0" smtClean="0"/>
              <a:t>							3.Radheshyam Yadav</a:t>
            </a:r>
          </a:p>
          <a:p>
            <a:pPr algn="l"/>
            <a:r>
              <a:rPr lang="en-US" dirty="0" smtClean="0"/>
              <a:t>						     </a:t>
            </a:r>
            <a:r>
              <a:rPr lang="en-US" sz="2200" dirty="0" smtClean="0"/>
              <a:t>Guide: Prof. </a:t>
            </a:r>
            <a:r>
              <a:rPr lang="en-US" sz="2200" dirty="0" err="1" smtClean="0"/>
              <a:t>Sukhada</a:t>
            </a:r>
            <a:r>
              <a:rPr lang="en-US" sz="2200" dirty="0" smtClean="0"/>
              <a:t> </a:t>
            </a:r>
            <a:r>
              <a:rPr lang="en-US" sz="2200" dirty="0" err="1" smtClean="0"/>
              <a:t>Aloni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96915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making a single platform available for users to compare and buy products from multiple shopping portals will make their shopping experience much more easier 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180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76247" y="3274632"/>
            <a:ext cx="9905998" cy="147857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29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70812"/>
            <a:ext cx="9905999" cy="41687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/>
              <a:t>In this large growing ecommerce industry there are so many products with </a:t>
            </a:r>
            <a:r>
              <a:rPr lang="en-US" sz="1800" dirty="0" smtClean="0"/>
              <a:t>different brand’s </a:t>
            </a:r>
            <a:r>
              <a:rPr lang="en-US" sz="1800" dirty="0"/>
              <a:t>price range are available in ecommerce store such as </a:t>
            </a:r>
            <a:r>
              <a:rPr lang="en-US" sz="1800" dirty="0" smtClean="0"/>
              <a:t>Amazon</a:t>
            </a:r>
            <a:r>
              <a:rPr lang="en-US" sz="1800" dirty="0"/>
              <a:t>, </a:t>
            </a:r>
            <a:r>
              <a:rPr lang="en-US" sz="1800" dirty="0" smtClean="0"/>
              <a:t>Flipkart, </a:t>
            </a:r>
            <a:r>
              <a:rPr lang="en-US" sz="1800" dirty="0" err="1" smtClean="0"/>
              <a:t>Snapdeal</a:t>
            </a:r>
            <a:r>
              <a:rPr lang="en-US" sz="1800" dirty="0"/>
              <a:t>, </a:t>
            </a:r>
            <a:r>
              <a:rPr lang="en-US" sz="1800" dirty="0" err="1"/>
              <a:t>Paytm</a:t>
            </a:r>
            <a:r>
              <a:rPr lang="en-US" sz="1800" dirty="0"/>
              <a:t> Mall, etc</a:t>
            </a:r>
            <a:r>
              <a:rPr lang="en-US" sz="1800" dirty="0" smtClean="0"/>
              <a:t>. </a:t>
            </a:r>
            <a:r>
              <a:rPr lang="en-US" sz="1800" dirty="0"/>
              <a:t>where product price range varies with same </a:t>
            </a:r>
            <a:r>
              <a:rPr lang="en-US" sz="1800" dirty="0" smtClean="0"/>
              <a:t>product, there </a:t>
            </a:r>
            <a:r>
              <a:rPr lang="en-US" sz="1800" dirty="0"/>
              <a:t>are different prices on different ecommerce websites there may be </a:t>
            </a:r>
            <a:r>
              <a:rPr lang="en-US" sz="1800" dirty="0" smtClean="0"/>
              <a:t>some seasonal </a:t>
            </a:r>
            <a:r>
              <a:rPr lang="en-US" sz="1800" dirty="0"/>
              <a:t>offers on the product or on that store due to which price may </a:t>
            </a:r>
            <a:r>
              <a:rPr lang="en-US" sz="1800" dirty="0" smtClean="0"/>
              <a:t>vary. In </a:t>
            </a:r>
            <a:r>
              <a:rPr lang="en-US" sz="1800" dirty="0"/>
              <a:t>this busy </a:t>
            </a:r>
            <a:r>
              <a:rPr lang="en-US" sz="1800" dirty="0" err="1"/>
              <a:t>digitial</a:t>
            </a:r>
            <a:r>
              <a:rPr lang="en-US" sz="1800" dirty="0"/>
              <a:t> environment searching about same product in </a:t>
            </a:r>
            <a:r>
              <a:rPr lang="en-US" sz="1800" dirty="0" smtClean="0"/>
              <a:t>different ecommerce </a:t>
            </a:r>
            <a:r>
              <a:rPr lang="en-US" sz="1800" dirty="0"/>
              <a:t>websites may be time consuming for consumers to ease that </a:t>
            </a:r>
            <a:r>
              <a:rPr lang="en-US" sz="1800" dirty="0" smtClean="0"/>
              <a:t>effectively</a:t>
            </a:r>
            <a:r>
              <a:rPr lang="en-US" sz="1800" dirty="0"/>
              <a:t> </a:t>
            </a:r>
            <a:r>
              <a:rPr lang="en-US" sz="1800" dirty="0" smtClean="0"/>
              <a:t>and </a:t>
            </a:r>
            <a:r>
              <a:rPr lang="en-US" sz="1800" dirty="0"/>
              <a:t>efficiently we are creating a Product Comparison System named as Buy </a:t>
            </a:r>
            <a:r>
              <a:rPr lang="en-US" sz="1800" dirty="0" smtClean="0"/>
              <a:t>Smart which </a:t>
            </a:r>
            <a:r>
              <a:rPr lang="en-US" sz="1800" dirty="0"/>
              <a:t>will compare product price from different ecommerce websites with </a:t>
            </a:r>
            <a:r>
              <a:rPr lang="en-US" sz="1800" dirty="0" smtClean="0"/>
              <a:t>their offers </a:t>
            </a:r>
            <a:r>
              <a:rPr lang="en-US" sz="1800" dirty="0"/>
              <a:t>and current </a:t>
            </a:r>
            <a:r>
              <a:rPr lang="en-US" sz="1800" dirty="0" smtClean="0"/>
              <a:t>availability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0202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68730"/>
          </a:xfrm>
        </p:spPr>
        <p:txBody>
          <a:bodyPr>
            <a:normAutofit/>
          </a:bodyPr>
          <a:lstStyle/>
          <a:p>
            <a:r>
              <a:rPr lang="en-US" sz="2000" dirty="0"/>
              <a:t>Buy Smart is a production comparison system to compare prices of products </a:t>
            </a:r>
            <a:r>
              <a:rPr lang="en-US" sz="2000" dirty="0" smtClean="0"/>
              <a:t>in different websites at same time based on its availability at the user’s location .</a:t>
            </a:r>
          </a:p>
          <a:p>
            <a:r>
              <a:rPr lang="en-US" sz="2000" dirty="0"/>
              <a:t>I</a:t>
            </a:r>
            <a:r>
              <a:rPr lang="en-US" sz="2000" dirty="0" smtClean="0"/>
              <a:t>t </a:t>
            </a:r>
            <a:r>
              <a:rPr lang="en-US" sz="2000" dirty="0"/>
              <a:t>will display the exact amount by taking data from </a:t>
            </a:r>
            <a:r>
              <a:rPr lang="en-US" sz="2000" dirty="0" smtClean="0"/>
              <a:t>different websites </a:t>
            </a:r>
            <a:r>
              <a:rPr lang="en-US" sz="2000" dirty="0"/>
              <a:t>in which products are available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system is based on massive data manipulation and content based </a:t>
            </a:r>
            <a:r>
              <a:rPr lang="en-US" sz="2000" dirty="0" smtClean="0"/>
              <a:t>analysis technique </a:t>
            </a:r>
            <a:r>
              <a:rPr lang="en-US" sz="2000" dirty="0"/>
              <a:t>to analyze the price in different websites.</a:t>
            </a:r>
            <a:br>
              <a:rPr lang="en-US" sz="2000" dirty="0"/>
            </a:br>
            <a:r>
              <a:rPr lang="en-US" dirty="0"/>
              <a:t/>
            </a:r>
            <a:br>
              <a:rPr lang="en-US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0583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Comparing different quality models for </a:t>
            </a:r>
            <a:r>
              <a:rPr lang="en-US" sz="1800" dirty="0" smtClean="0"/>
              <a:t>portals DOI 10.1108/14684520610706424 : We </a:t>
            </a:r>
            <a:r>
              <a:rPr lang="en-US" sz="1800" dirty="0"/>
              <a:t>Studied about </a:t>
            </a:r>
            <a:r>
              <a:rPr lang="en-US" sz="1800" dirty="0" err="1"/>
              <a:t>comparision</a:t>
            </a:r>
            <a:r>
              <a:rPr lang="en-US" sz="1800" dirty="0"/>
              <a:t> of different portals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Comparison-Shopping Services and Agent Designs : In this book we studied about actual working of different shopping portals and difference in their overall models and working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16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primary objective is to build a system to compare product prices and </a:t>
            </a:r>
            <a:r>
              <a:rPr lang="en-US" sz="2000" dirty="0" smtClean="0"/>
              <a:t>accordingly show </a:t>
            </a:r>
            <a:r>
              <a:rPr lang="en-US" sz="2000" dirty="0"/>
              <a:t>their availability with a respective portal’s buy link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To provide a platform to different users to buy products online .</a:t>
            </a:r>
          </a:p>
          <a:p>
            <a:r>
              <a:rPr lang="en-US" sz="2000" dirty="0" smtClean="0"/>
              <a:t>To use a single website to view same product price and details from different websites at a same time 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96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Future </a:t>
            </a:r>
            <a:r>
              <a:rPr lang="en-US" sz="2000" dirty="0"/>
              <a:t>scope an </a:t>
            </a:r>
            <a:r>
              <a:rPr lang="en-US" sz="2000" dirty="0" smtClean="0"/>
              <a:t>API will </a:t>
            </a:r>
            <a:r>
              <a:rPr lang="en-US" sz="2000" dirty="0"/>
              <a:t>be used to get real time datasets to compare prices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Users can add different products from different portals at a single cart and can make transaction of those added products at a same time.</a:t>
            </a:r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766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</a:t>
            </a:r>
          </a:p>
          <a:p>
            <a:r>
              <a:rPr lang="en-US" dirty="0" err="1" smtClean="0"/>
              <a:t>jQuerry</a:t>
            </a:r>
            <a:endParaRPr lang="en-US" dirty="0" smtClean="0"/>
          </a:p>
          <a:p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629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for society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browsing multiple shopping portals user can access them by using one </a:t>
            </a:r>
            <a:r>
              <a:rPr lang="en-US" dirty="0" err="1" smtClean="0"/>
              <a:t>webportal</a:t>
            </a:r>
            <a:r>
              <a:rPr lang="en-US" dirty="0" smtClean="0"/>
              <a:t> .</a:t>
            </a:r>
          </a:p>
          <a:p>
            <a:r>
              <a:rPr lang="en-US" dirty="0" smtClean="0"/>
              <a:t>It will save user’s time and data 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0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 commerce shopping </a:t>
            </a:r>
          </a:p>
          <a:p>
            <a:r>
              <a:rPr lang="en-US" dirty="0" smtClean="0"/>
              <a:t>Various price options and offers for </a:t>
            </a:r>
            <a:r>
              <a:rPr lang="en-US" smtClean="0"/>
              <a:t>same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5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151</TotalTime>
  <Words>410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Buy Smart</vt:lpstr>
      <vt:lpstr>Abstract</vt:lpstr>
      <vt:lpstr>introduction</vt:lpstr>
      <vt:lpstr>Literature review</vt:lpstr>
      <vt:lpstr>Objective</vt:lpstr>
      <vt:lpstr>Future Scope</vt:lpstr>
      <vt:lpstr>Technology stack</vt:lpstr>
      <vt:lpstr>Benefits for society</vt:lpstr>
      <vt:lpstr>Applications</vt:lpstr>
      <vt:lpstr>Conclusion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Buy Smart</dc:title>
  <dc:creator>raj surve</dc:creator>
  <cp:lastModifiedBy>raj surve</cp:lastModifiedBy>
  <cp:revision>22</cp:revision>
  <dcterms:created xsi:type="dcterms:W3CDTF">2019-09-19T17:13:12Z</dcterms:created>
  <dcterms:modified xsi:type="dcterms:W3CDTF">2019-09-20T06:12:32Z</dcterms:modified>
</cp:coreProperties>
</file>