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19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9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9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0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20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20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20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20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20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4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1141560" y="618480"/>
            <a:ext cx="9904680" cy="6848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17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2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2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2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2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2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2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17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1141560" y="618480"/>
            <a:ext cx="9904680" cy="6848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131" name="Picture 2"/>
          <p:cNvPicPr/>
          <p:nvPr/>
        </p:nvPicPr>
        <p:blipFill>
          <a:blip r:embed="rId15"/>
          <a:stretch/>
        </p:blipFill>
        <p:spPr>
          <a:xfrm>
            <a:off x="0" y="0"/>
            <a:ext cx="12190680" cy="6856560"/>
          </a:xfrm>
          <a:prstGeom prst="rect">
            <a:avLst/>
          </a:prstGeom>
          <a:ln>
            <a:noFill/>
          </a:ln>
        </p:spPr>
      </p:pic>
      <p:sp>
        <p:nvSpPr>
          <p:cNvPr id="132" name="CustomShape 1"/>
          <p:cNvSpPr/>
          <p:nvPr/>
        </p:nvSpPr>
        <p:spPr>
          <a:xfrm>
            <a:off x="114480" y="4680"/>
            <a:ext cx="22320" cy="2179800"/>
          </a:xfrm>
          <a:prstGeom prst="rect">
            <a:avLst/>
          </a:pr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33" name="CustomShape 2"/>
          <p:cNvSpPr/>
          <p:nvPr/>
        </p:nvSpPr>
        <p:spPr>
          <a:xfrm>
            <a:off x="33480" y="217656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34" name="CustomShape 3"/>
          <p:cNvSpPr/>
          <p:nvPr/>
        </p:nvSpPr>
        <p:spPr>
          <a:xfrm>
            <a:off x="28440" y="402120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35" name="CustomShape 4"/>
          <p:cNvSpPr/>
          <p:nvPr/>
        </p:nvSpPr>
        <p:spPr>
          <a:xfrm>
            <a:off x="200160" y="4680"/>
            <a:ext cx="368280" cy="180972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36" name="CustomShape 5"/>
          <p:cNvSpPr/>
          <p:nvPr/>
        </p:nvSpPr>
        <p:spPr>
          <a:xfrm>
            <a:off x="503280" y="1801800"/>
            <a:ext cx="189000" cy="18756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37" name="CustomShape 6"/>
          <p:cNvSpPr/>
          <p:nvPr/>
        </p:nvSpPr>
        <p:spPr>
          <a:xfrm>
            <a:off x="285840" y="4680"/>
            <a:ext cx="368280" cy="142884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38" name="CustomShape 7"/>
          <p:cNvSpPr/>
          <p:nvPr/>
        </p:nvSpPr>
        <p:spPr>
          <a:xfrm>
            <a:off x="546120" y="0"/>
            <a:ext cx="150840" cy="91152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39" name="CustomShape 8"/>
          <p:cNvSpPr/>
          <p:nvPr/>
        </p:nvSpPr>
        <p:spPr>
          <a:xfrm>
            <a:off x="588960" y="1420920"/>
            <a:ext cx="189000" cy="18900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40" name="CustomShape 9"/>
          <p:cNvSpPr/>
          <p:nvPr/>
        </p:nvSpPr>
        <p:spPr>
          <a:xfrm>
            <a:off x="588960" y="9032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41" name="CustomShape 10"/>
          <p:cNvSpPr/>
          <p:nvPr/>
        </p:nvSpPr>
        <p:spPr>
          <a:xfrm>
            <a:off x="641520" y="0"/>
            <a:ext cx="420840" cy="52560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42" name="CustomShape 11"/>
          <p:cNvSpPr/>
          <p:nvPr/>
        </p:nvSpPr>
        <p:spPr>
          <a:xfrm>
            <a:off x="1020600" y="488880"/>
            <a:ext cx="160560" cy="14616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43" name="Line 12"/>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144" name="CustomShape 13"/>
          <p:cNvSpPr/>
          <p:nvPr/>
        </p:nvSpPr>
        <p:spPr>
          <a:xfrm>
            <a:off x="9360" y="1801800"/>
            <a:ext cx="122400" cy="12564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45" name="CustomShape 14"/>
          <p:cNvSpPr/>
          <p:nvPr/>
        </p:nvSpPr>
        <p:spPr>
          <a:xfrm>
            <a:off x="-9360" y="3549600"/>
            <a:ext cx="146160" cy="47952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46" name="CustomShape 15"/>
          <p:cNvSpPr/>
          <p:nvPr/>
        </p:nvSpPr>
        <p:spPr>
          <a:xfrm>
            <a:off x="128520" y="1382760"/>
            <a:ext cx="141480" cy="47484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47" name="CustomShape 16"/>
          <p:cNvSpPr/>
          <p:nvPr/>
        </p:nvSpPr>
        <p:spPr>
          <a:xfrm>
            <a:off x="204840" y="1849320"/>
            <a:ext cx="113040" cy="10656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48" name="CustomShape 17"/>
          <p:cNvSpPr/>
          <p:nvPr/>
        </p:nvSpPr>
        <p:spPr>
          <a:xfrm>
            <a:off x="133200" y="4662360"/>
            <a:ext cx="22320" cy="2179800"/>
          </a:xfrm>
          <a:prstGeom prst="rect">
            <a:avLst/>
          </a:pr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49" name="CustomShape 18"/>
          <p:cNvSpPr/>
          <p:nvPr/>
        </p:nvSpPr>
        <p:spPr>
          <a:xfrm>
            <a:off x="223920" y="5041800"/>
            <a:ext cx="368280" cy="180036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50" name="CustomShape 19"/>
          <p:cNvSpPr/>
          <p:nvPr/>
        </p:nvSpPr>
        <p:spPr>
          <a:xfrm>
            <a:off x="52560" y="44816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51" name="CustomShape 20"/>
          <p:cNvSpPr/>
          <p:nvPr/>
        </p:nvSpPr>
        <p:spPr>
          <a:xfrm>
            <a:off x="-14400" y="5627520"/>
            <a:ext cx="84240" cy="121464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52" name="CustomShape 21"/>
          <p:cNvSpPr/>
          <p:nvPr/>
        </p:nvSpPr>
        <p:spPr>
          <a:xfrm>
            <a:off x="527040" y="486720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53" name="CustomShape 22"/>
          <p:cNvSpPr/>
          <p:nvPr/>
        </p:nvSpPr>
        <p:spPr>
          <a:xfrm>
            <a:off x="309600" y="5423040"/>
            <a:ext cx="373320" cy="142416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54" name="CustomShape 23"/>
          <p:cNvSpPr/>
          <p:nvPr/>
        </p:nvSpPr>
        <p:spPr>
          <a:xfrm>
            <a:off x="569880" y="5945040"/>
            <a:ext cx="150840" cy="91152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55" name="CustomShape 24"/>
          <p:cNvSpPr/>
          <p:nvPr/>
        </p:nvSpPr>
        <p:spPr>
          <a:xfrm>
            <a:off x="612720" y="52466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56" name="CustomShape 25"/>
          <p:cNvSpPr/>
          <p:nvPr/>
        </p:nvSpPr>
        <p:spPr>
          <a:xfrm>
            <a:off x="612720" y="576432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57" name="CustomShape 26"/>
          <p:cNvSpPr/>
          <p:nvPr/>
        </p:nvSpPr>
        <p:spPr>
          <a:xfrm>
            <a:off x="669960" y="6330960"/>
            <a:ext cx="416160" cy="51624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58" name="CustomShape 27"/>
          <p:cNvSpPr/>
          <p:nvPr/>
        </p:nvSpPr>
        <p:spPr>
          <a:xfrm>
            <a:off x="1049400" y="6221520"/>
            <a:ext cx="155880" cy="14616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59" name="CustomShape 28"/>
          <p:cNvSpPr/>
          <p:nvPr/>
        </p:nvSpPr>
        <p:spPr>
          <a:xfrm>
            <a:off x="11484000" y="0"/>
            <a:ext cx="416160" cy="51120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60" name="CustomShape 29"/>
          <p:cNvSpPr/>
          <p:nvPr/>
        </p:nvSpPr>
        <p:spPr>
          <a:xfrm>
            <a:off x="11364840" y="474840"/>
            <a:ext cx="155880" cy="15084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61" name="CustomShape 30"/>
          <p:cNvSpPr/>
          <p:nvPr/>
        </p:nvSpPr>
        <p:spPr>
          <a:xfrm>
            <a:off x="11631600" y="1539720"/>
            <a:ext cx="18756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62" name="CustomShape 31"/>
          <p:cNvSpPr/>
          <p:nvPr/>
        </p:nvSpPr>
        <p:spPr>
          <a:xfrm>
            <a:off x="11531520" y="5694480"/>
            <a:ext cx="297000" cy="115272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63" name="CustomShape 32"/>
          <p:cNvSpPr/>
          <p:nvPr/>
        </p:nvSpPr>
        <p:spPr>
          <a:xfrm>
            <a:off x="11773080" y="5551560"/>
            <a:ext cx="155880" cy="15408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64" name="CustomShape 33"/>
          <p:cNvSpPr/>
          <p:nvPr/>
        </p:nvSpPr>
        <p:spPr>
          <a:xfrm>
            <a:off x="11711160" y="4680"/>
            <a:ext cx="303480" cy="154332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65" name="CustomShape 34"/>
          <p:cNvSpPr/>
          <p:nvPr/>
        </p:nvSpPr>
        <p:spPr>
          <a:xfrm>
            <a:off x="11636280" y="4867200"/>
            <a:ext cx="18756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66" name="CustomShape 35"/>
          <p:cNvSpPr/>
          <p:nvPr/>
        </p:nvSpPr>
        <p:spPr>
          <a:xfrm>
            <a:off x="11441160" y="5046840"/>
            <a:ext cx="306360" cy="180036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67" name="CustomShape 36"/>
          <p:cNvSpPr/>
          <p:nvPr/>
        </p:nvSpPr>
        <p:spPr>
          <a:xfrm>
            <a:off x="11849040" y="641664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68" name="CustomShape 37"/>
          <p:cNvSpPr/>
          <p:nvPr/>
        </p:nvSpPr>
        <p:spPr>
          <a:xfrm>
            <a:off x="11939760" y="6595920"/>
            <a:ext cx="22320" cy="250920"/>
          </a:xfrm>
          <a:prstGeom prst="rect">
            <a:avLst/>
          </a:pr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169" name="PlaceHolder 38"/>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170" name="PlaceHolder 3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207" name="Picture 2"/>
          <p:cNvPicPr/>
          <p:nvPr/>
        </p:nvPicPr>
        <p:blipFill>
          <a:blip r:embed="rId15"/>
          <a:stretch/>
        </p:blipFill>
        <p:spPr>
          <a:xfrm>
            <a:off x="0" y="0"/>
            <a:ext cx="12190680" cy="6856560"/>
          </a:xfrm>
          <a:prstGeom prst="rect">
            <a:avLst/>
          </a:prstGeom>
          <a:ln>
            <a:noFill/>
          </a:ln>
        </p:spPr>
      </p:pic>
      <p:sp>
        <p:nvSpPr>
          <p:cNvPr id="208" name="CustomShape 1"/>
          <p:cNvSpPr/>
          <p:nvPr/>
        </p:nvSpPr>
        <p:spPr>
          <a:xfrm>
            <a:off x="114480" y="4680"/>
            <a:ext cx="22320" cy="2179800"/>
          </a:xfrm>
          <a:prstGeom prst="rect">
            <a:avLst/>
          </a:pr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09" name="CustomShape 2"/>
          <p:cNvSpPr/>
          <p:nvPr/>
        </p:nvSpPr>
        <p:spPr>
          <a:xfrm>
            <a:off x="33480" y="217656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10" name="CustomShape 3"/>
          <p:cNvSpPr/>
          <p:nvPr/>
        </p:nvSpPr>
        <p:spPr>
          <a:xfrm>
            <a:off x="28440" y="402120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11" name="CustomShape 4"/>
          <p:cNvSpPr/>
          <p:nvPr/>
        </p:nvSpPr>
        <p:spPr>
          <a:xfrm>
            <a:off x="200160" y="4680"/>
            <a:ext cx="368280" cy="1809720"/>
          </a:xfrm>
          <a:custGeom>
            <a:avLst/>
            <a:gdLst/>
            <a:ahLst/>
            <a:cxnLst/>
            <a:rect l="l" t="t" r="r" b="b"/>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12" name="CustomShape 5"/>
          <p:cNvSpPr/>
          <p:nvPr/>
        </p:nvSpPr>
        <p:spPr>
          <a:xfrm>
            <a:off x="503280" y="1801800"/>
            <a:ext cx="189000" cy="187560"/>
          </a:xfrm>
          <a:custGeom>
            <a:avLst/>
            <a:gdLst/>
            <a:ahLst/>
            <a:cxn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13" name="CustomShape 6"/>
          <p:cNvSpPr/>
          <p:nvPr/>
        </p:nvSpPr>
        <p:spPr>
          <a:xfrm>
            <a:off x="285840" y="4680"/>
            <a:ext cx="368280" cy="1428840"/>
          </a:xfrm>
          <a:custGeom>
            <a:avLst/>
            <a:gdLst/>
            <a:ahLst/>
            <a:cxnLst/>
            <a:rect l="l" t="t" r="r" b="b"/>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14" name="CustomShape 7"/>
          <p:cNvSpPr/>
          <p:nvPr/>
        </p:nvSpPr>
        <p:spPr>
          <a:xfrm>
            <a:off x="546120" y="0"/>
            <a:ext cx="150840" cy="911520"/>
          </a:xfrm>
          <a:custGeom>
            <a:avLst/>
            <a:gdLst/>
            <a:ahLst/>
            <a:cxnLst/>
            <a:rect l="l" t="t" r="r" b="b"/>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15" name="CustomShape 8"/>
          <p:cNvSpPr/>
          <p:nvPr/>
        </p:nvSpPr>
        <p:spPr>
          <a:xfrm>
            <a:off x="588960" y="1420920"/>
            <a:ext cx="189000" cy="189000"/>
          </a:xfrm>
          <a:custGeom>
            <a:avLst/>
            <a:gdLst/>
            <a:ahLst/>
            <a:cxn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16" name="CustomShape 9"/>
          <p:cNvSpPr/>
          <p:nvPr/>
        </p:nvSpPr>
        <p:spPr>
          <a:xfrm>
            <a:off x="588960" y="9032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17" name="CustomShape 10"/>
          <p:cNvSpPr/>
          <p:nvPr/>
        </p:nvSpPr>
        <p:spPr>
          <a:xfrm>
            <a:off x="641520" y="0"/>
            <a:ext cx="420840" cy="525600"/>
          </a:xfrm>
          <a:custGeom>
            <a:avLst/>
            <a:gdLst/>
            <a:ahLst/>
            <a:cxnLst/>
            <a:rect l="l" t="t" r="r" b="b"/>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18" name="CustomShape 11"/>
          <p:cNvSpPr/>
          <p:nvPr/>
        </p:nvSpPr>
        <p:spPr>
          <a:xfrm>
            <a:off x="1020600" y="488880"/>
            <a:ext cx="160560" cy="146160"/>
          </a:xfrm>
          <a:custGeom>
            <a:avLst/>
            <a:gdLst/>
            <a:ahLst/>
            <a:cxn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19" name="Line 12"/>
          <p:cNvSpPr/>
          <p:nvPr/>
        </p:nvSpPr>
        <p:spPr>
          <a:xfrm>
            <a:off x="-4680" y="9360"/>
            <a:ext cx="360" cy="360"/>
          </a:xfrm>
          <a:prstGeom prst="line">
            <a:avLst/>
          </a:prstGeom>
          <a:ln>
            <a:solidFill>
              <a:srgbClr val="FFFFFF"/>
            </a:solidFill>
          </a:ln>
        </p:spPr>
        <p:style>
          <a:lnRef idx="0">
            <a:scrgbClr r="0" g="0" b="0"/>
          </a:lnRef>
          <a:fillRef idx="0">
            <a:scrgbClr r="0" g="0" b="0"/>
          </a:fillRef>
          <a:effectRef idx="0">
            <a:scrgbClr r="0" g="0" b="0"/>
          </a:effectRef>
          <a:fontRef idx="minor"/>
        </p:style>
      </p:sp>
      <p:sp>
        <p:nvSpPr>
          <p:cNvPr id="220" name="CustomShape 13"/>
          <p:cNvSpPr/>
          <p:nvPr/>
        </p:nvSpPr>
        <p:spPr>
          <a:xfrm>
            <a:off x="9360" y="1801800"/>
            <a:ext cx="122400" cy="125640"/>
          </a:xfrm>
          <a:custGeom>
            <a:avLst/>
            <a:gdLst/>
            <a:ahLst/>
            <a:cxnLst/>
            <a:rect l="l" t="t" r="r" b="b"/>
            <a:pathLst>
              <a:path w="78" h="80">
                <a:moveTo>
                  <a:pt x="6" y="80"/>
                </a:moveTo>
                <a:lnTo>
                  <a:pt x="0" y="71"/>
                </a:lnTo>
                <a:lnTo>
                  <a:pt x="69" y="0"/>
                </a:lnTo>
                <a:lnTo>
                  <a:pt x="78" y="9"/>
                </a:lnTo>
                <a:lnTo>
                  <a:pt x="6" y="80"/>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21" name="CustomShape 14"/>
          <p:cNvSpPr/>
          <p:nvPr/>
        </p:nvSpPr>
        <p:spPr>
          <a:xfrm>
            <a:off x="-9360" y="3549600"/>
            <a:ext cx="146160" cy="479520"/>
          </a:xfrm>
          <a:custGeom>
            <a:avLst/>
            <a:gdLst/>
            <a:ahLst/>
            <a:cxnLst/>
            <a:rect l="l" t="t" r="r" b="b"/>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22" name="CustomShape 15"/>
          <p:cNvSpPr/>
          <p:nvPr/>
        </p:nvSpPr>
        <p:spPr>
          <a:xfrm>
            <a:off x="128520" y="1382760"/>
            <a:ext cx="141480" cy="474840"/>
          </a:xfrm>
          <a:custGeom>
            <a:avLst/>
            <a:gdLst/>
            <a:ahLst/>
            <a:cxnLst/>
            <a:rect l="l" t="t" r="r" b="b"/>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23" name="CustomShape 16"/>
          <p:cNvSpPr/>
          <p:nvPr/>
        </p:nvSpPr>
        <p:spPr>
          <a:xfrm>
            <a:off x="204840" y="1849320"/>
            <a:ext cx="113040" cy="106560"/>
          </a:xfrm>
          <a:custGeom>
            <a:avLst/>
            <a:gdLst/>
            <a:ahLst/>
            <a:cxn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24" name="CustomShape 17"/>
          <p:cNvSpPr/>
          <p:nvPr/>
        </p:nvSpPr>
        <p:spPr>
          <a:xfrm>
            <a:off x="133200" y="4662360"/>
            <a:ext cx="22320" cy="2179800"/>
          </a:xfrm>
          <a:prstGeom prst="rect">
            <a:avLst/>
          </a:pr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25" name="CustomShape 18"/>
          <p:cNvSpPr/>
          <p:nvPr/>
        </p:nvSpPr>
        <p:spPr>
          <a:xfrm>
            <a:off x="223920" y="5041800"/>
            <a:ext cx="368280" cy="1800360"/>
          </a:xfrm>
          <a:custGeom>
            <a:avLst/>
            <a:gdLst/>
            <a:ahLst/>
            <a:cxn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26" name="CustomShape 19"/>
          <p:cNvSpPr/>
          <p:nvPr/>
        </p:nvSpPr>
        <p:spPr>
          <a:xfrm>
            <a:off x="52560" y="44816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27" name="CustomShape 20"/>
          <p:cNvSpPr/>
          <p:nvPr/>
        </p:nvSpPr>
        <p:spPr>
          <a:xfrm>
            <a:off x="-14400" y="5627520"/>
            <a:ext cx="84240" cy="1214640"/>
          </a:xfrm>
          <a:custGeom>
            <a:avLst/>
            <a:gdLst/>
            <a:ahLst/>
            <a:cxnLst/>
            <a:rect l="l" t="t" r="r" b="b"/>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28" name="CustomShape 21"/>
          <p:cNvSpPr/>
          <p:nvPr/>
        </p:nvSpPr>
        <p:spPr>
          <a:xfrm>
            <a:off x="527040" y="486720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29" name="CustomShape 22"/>
          <p:cNvSpPr/>
          <p:nvPr/>
        </p:nvSpPr>
        <p:spPr>
          <a:xfrm>
            <a:off x="309600" y="5423040"/>
            <a:ext cx="373320" cy="1424160"/>
          </a:xfrm>
          <a:custGeom>
            <a:avLst/>
            <a:gdLst/>
            <a:ahLst/>
            <a:cxn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30" name="CustomShape 23"/>
          <p:cNvSpPr/>
          <p:nvPr/>
        </p:nvSpPr>
        <p:spPr>
          <a:xfrm>
            <a:off x="569880" y="5945040"/>
            <a:ext cx="150840" cy="911520"/>
          </a:xfrm>
          <a:custGeom>
            <a:avLst/>
            <a:gdLst/>
            <a:ahLst/>
            <a:cxnLst/>
            <a:rect l="l" t="t" r="r" b="b"/>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31" name="CustomShape 24"/>
          <p:cNvSpPr/>
          <p:nvPr/>
        </p:nvSpPr>
        <p:spPr>
          <a:xfrm>
            <a:off x="612720" y="524664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32" name="CustomShape 25"/>
          <p:cNvSpPr/>
          <p:nvPr/>
        </p:nvSpPr>
        <p:spPr>
          <a:xfrm>
            <a:off x="612720" y="5764320"/>
            <a:ext cx="18900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33" name="CustomShape 26"/>
          <p:cNvSpPr/>
          <p:nvPr/>
        </p:nvSpPr>
        <p:spPr>
          <a:xfrm>
            <a:off x="669960" y="6330960"/>
            <a:ext cx="416160" cy="516240"/>
          </a:xfrm>
          <a:custGeom>
            <a:avLst/>
            <a:gdLst/>
            <a:ahLst/>
            <a:cxn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34" name="CustomShape 27"/>
          <p:cNvSpPr/>
          <p:nvPr/>
        </p:nvSpPr>
        <p:spPr>
          <a:xfrm>
            <a:off x="1049400" y="6221520"/>
            <a:ext cx="155880" cy="146160"/>
          </a:xfrm>
          <a:custGeom>
            <a:avLst/>
            <a:gdLst/>
            <a:ahLst/>
            <a:cxn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35" name="CustomShape 28"/>
          <p:cNvSpPr/>
          <p:nvPr/>
        </p:nvSpPr>
        <p:spPr>
          <a:xfrm>
            <a:off x="11484000" y="0"/>
            <a:ext cx="416160" cy="511200"/>
          </a:xfrm>
          <a:custGeom>
            <a:avLst/>
            <a:gdLst/>
            <a:ahLst/>
            <a:cxn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36" name="CustomShape 29"/>
          <p:cNvSpPr/>
          <p:nvPr/>
        </p:nvSpPr>
        <p:spPr>
          <a:xfrm>
            <a:off x="11364840" y="474840"/>
            <a:ext cx="155880" cy="150840"/>
          </a:xfrm>
          <a:custGeom>
            <a:avLst/>
            <a:gdLst/>
            <a:ahLst/>
            <a:cxn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37" name="CustomShape 30"/>
          <p:cNvSpPr/>
          <p:nvPr/>
        </p:nvSpPr>
        <p:spPr>
          <a:xfrm>
            <a:off x="11631600" y="1539720"/>
            <a:ext cx="187560" cy="18900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38" name="CustomShape 31"/>
          <p:cNvSpPr/>
          <p:nvPr/>
        </p:nvSpPr>
        <p:spPr>
          <a:xfrm>
            <a:off x="11531520" y="5694480"/>
            <a:ext cx="297000" cy="1152720"/>
          </a:xfrm>
          <a:custGeom>
            <a:avLst/>
            <a:gdLst/>
            <a:ahLst/>
            <a:cxn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39" name="CustomShape 32"/>
          <p:cNvSpPr/>
          <p:nvPr/>
        </p:nvSpPr>
        <p:spPr>
          <a:xfrm>
            <a:off x="11773080" y="5551560"/>
            <a:ext cx="155880" cy="154080"/>
          </a:xfrm>
          <a:custGeom>
            <a:avLst/>
            <a:gdLst/>
            <a:ahLst/>
            <a:cxn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40" name="CustomShape 33"/>
          <p:cNvSpPr/>
          <p:nvPr/>
        </p:nvSpPr>
        <p:spPr>
          <a:xfrm>
            <a:off x="11711160" y="4680"/>
            <a:ext cx="303480" cy="1543320"/>
          </a:xfrm>
          <a:custGeom>
            <a:avLst/>
            <a:gdLst/>
            <a:ahLst/>
            <a:cxn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41" name="CustomShape 34"/>
          <p:cNvSpPr/>
          <p:nvPr/>
        </p:nvSpPr>
        <p:spPr>
          <a:xfrm>
            <a:off x="11636280" y="4867200"/>
            <a:ext cx="18756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42" name="CustomShape 35"/>
          <p:cNvSpPr/>
          <p:nvPr/>
        </p:nvSpPr>
        <p:spPr>
          <a:xfrm>
            <a:off x="11441160" y="5046840"/>
            <a:ext cx="306360" cy="1800360"/>
          </a:xfrm>
          <a:custGeom>
            <a:avLst/>
            <a:gdLst/>
            <a:ahLst/>
            <a:cxn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43" name="CustomShape 36"/>
          <p:cNvSpPr/>
          <p:nvPr/>
        </p:nvSpPr>
        <p:spPr>
          <a:xfrm>
            <a:off x="11849040" y="6416640"/>
            <a:ext cx="189000" cy="187560"/>
          </a:xfrm>
          <a:custGeom>
            <a:avLst/>
            <a:gdLst/>
            <a:ahLst/>
            <a:cxn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44" name="CustomShape 37"/>
          <p:cNvSpPr/>
          <p:nvPr/>
        </p:nvSpPr>
        <p:spPr>
          <a:xfrm>
            <a:off x="11939760" y="6595920"/>
            <a:ext cx="22320" cy="250920"/>
          </a:xfrm>
          <a:prstGeom prst="rect">
            <a:avLst/>
          </a:prstGeom>
          <a:gradFill rotWithShape="0">
            <a:gsLst>
              <a:gs pos="0">
                <a:srgbClr val="1F497D"/>
              </a:gs>
              <a:gs pos="100000">
                <a:srgbClr val="10243E"/>
              </a:gs>
            </a:gsLst>
            <a:lin ang="5400000"/>
          </a:gradFill>
          <a:ln>
            <a:noFill/>
          </a:ln>
        </p:spPr>
        <p:style>
          <a:lnRef idx="0">
            <a:scrgbClr r="0" g="0" b="0"/>
          </a:lnRef>
          <a:fillRef idx="0">
            <a:scrgbClr r="0" g="0" b="0"/>
          </a:fillRef>
          <a:effectRef idx="0">
            <a:scrgbClr r="0" g="0" b="0"/>
          </a:effectRef>
          <a:fontRef idx="minor"/>
        </p:style>
      </p:sp>
      <p:sp>
        <p:nvSpPr>
          <p:cNvPr id="245" name="PlaceHolder 38"/>
          <p:cNvSpPr>
            <a:spLocks noGrp="1"/>
          </p:cNvSpPr>
          <p:nvPr>
            <p:ph type="title"/>
          </p:nvPr>
        </p:nvSpPr>
        <p:spPr>
          <a:xfrm>
            <a:off x="1141560" y="618480"/>
            <a:ext cx="9904680" cy="1477080"/>
          </a:xfrm>
          <a:prstGeom prst="rect">
            <a:avLst/>
          </a:prstGeom>
        </p:spPr>
        <p:txBody>
          <a:bodyPr lIns="0" tIns="0" rIns="0" bIns="0" anchor="ctr"/>
          <a:lstStyle/>
          <a:p>
            <a:pPr algn="ctr"/>
            <a:endParaRPr lang="en-IN" sz="4400" b="0" strike="noStrike" spc="-1">
              <a:latin typeface="Arial"/>
            </a:endParaRPr>
          </a:p>
        </p:txBody>
      </p:sp>
      <p:sp>
        <p:nvSpPr>
          <p:cNvPr id="246" name="PlaceHolder 3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1876320" y="1122480"/>
            <a:ext cx="8790120" cy="238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800" b="0" strike="noStrike" cap="all" spc="-1" dirty="0">
                <a:solidFill>
                  <a:srgbClr val="FFFFFF"/>
                </a:solidFill>
                <a:latin typeface="Tw Cen MT"/>
                <a:ea typeface="DejaVu Sans"/>
              </a:rPr>
              <a:t>Buy Smart</a:t>
            </a:r>
            <a:endParaRPr lang="en-IN" sz="4800" b="0" strike="noStrike" spc="-1" dirty="0">
              <a:latin typeface="Arial"/>
            </a:endParaRPr>
          </a:p>
        </p:txBody>
      </p:sp>
      <p:sp>
        <p:nvSpPr>
          <p:cNvPr id="284" name="CustomShape 2"/>
          <p:cNvSpPr/>
          <p:nvPr/>
        </p:nvSpPr>
        <p:spPr>
          <a:xfrm>
            <a:off x="1523880" y="3602160"/>
            <a:ext cx="9142560" cy="224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cap="all" spc="-1" dirty="0">
                <a:solidFill>
                  <a:srgbClr val="7C96A3"/>
                </a:solidFill>
                <a:latin typeface="Tw Cen MT"/>
                <a:ea typeface="DejaVu Sans"/>
              </a:rPr>
              <a:t>						</a:t>
            </a:r>
            <a:r>
              <a:rPr lang="en-IN" sz="2000" b="0" strike="noStrike" cap="all" spc="-1" dirty="0">
                <a:solidFill>
                  <a:schemeClr val="bg1"/>
                </a:solidFill>
                <a:latin typeface="Tw Cen MT"/>
                <a:ea typeface="DejaVu Sans"/>
              </a:rPr>
              <a:t>    Group Members: </a:t>
            </a:r>
            <a:endParaRPr lang="en-IN" sz="2000" b="0" strike="noStrike" spc="-1" dirty="0">
              <a:solidFill>
                <a:schemeClr val="bg1"/>
              </a:solidFill>
              <a:latin typeface="Arial"/>
            </a:endParaRPr>
          </a:p>
          <a:p>
            <a:pPr>
              <a:lnSpc>
                <a:spcPct val="100000"/>
              </a:lnSpc>
            </a:pPr>
            <a:r>
              <a:rPr lang="en-IN" sz="2000" b="0" strike="noStrike" cap="all" spc="-1" dirty="0">
                <a:solidFill>
                  <a:schemeClr val="bg1"/>
                </a:solidFill>
                <a:latin typeface="Tw Cen MT"/>
                <a:ea typeface="DejaVu Sans"/>
              </a:rPr>
              <a:t>						               1.Mukesh Singh</a:t>
            </a:r>
            <a:endParaRPr lang="en-IN" sz="2000" b="0" strike="noStrike" spc="-1" dirty="0">
              <a:solidFill>
                <a:schemeClr val="bg1"/>
              </a:solidFill>
              <a:latin typeface="Arial"/>
            </a:endParaRPr>
          </a:p>
          <a:p>
            <a:pPr>
              <a:lnSpc>
                <a:spcPct val="100000"/>
              </a:lnSpc>
            </a:pPr>
            <a:r>
              <a:rPr lang="en-IN" sz="2000" b="0" strike="noStrike" cap="all" spc="-1" dirty="0" smtClean="0">
                <a:solidFill>
                  <a:schemeClr val="bg1"/>
                </a:solidFill>
                <a:latin typeface="Tw Cen MT"/>
                <a:ea typeface="DejaVu Sans"/>
              </a:rPr>
              <a:t>					                              2.Raj Surve</a:t>
            </a:r>
            <a:endParaRPr lang="en-IN" sz="2000" b="0" strike="noStrike" spc="-1" dirty="0" smtClean="0">
              <a:solidFill>
                <a:schemeClr val="bg1"/>
              </a:solidFill>
              <a:latin typeface="Arial"/>
            </a:endParaRPr>
          </a:p>
          <a:p>
            <a:pPr>
              <a:lnSpc>
                <a:spcPct val="100000"/>
              </a:lnSpc>
            </a:pPr>
            <a:r>
              <a:rPr lang="en-IN" sz="2000" b="0" strike="noStrike" cap="all" spc="-1" dirty="0" smtClean="0">
                <a:solidFill>
                  <a:schemeClr val="bg1"/>
                </a:solidFill>
                <a:latin typeface="Tw Cen MT"/>
                <a:ea typeface="DejaVu Sans"/>
              </a:rPr>
              <a:t>							3.Radheshyam Yadav</a:t>
            </a:r>
            <a:endParaRPr lang="en-IN" sz="2000" b="0" strike="noStrike" spc="-1" dirty="0" smtClean="0">
              <a:solidFill>
                <a:schemeClr val="bg1"/>
              </a:solidFill>
              <a:latin typeface="Arial"/>
            </a:endParaRPr>
          </a:p>
          <a:p>
            <a:pPr>
              <a:lnSpc>
                <a:spcPct val="100000"/>
              </a:lnSpc>
            </a:pPr>
            <a:r>
              <a:rPr lang="en-IN" sz="2000" b="0" strike="noStrike" cap="all" spc="-1" dirty="0">
                <a:solidFill>
                  <a:schemeClr val="bg1"/>
                </a:solidFill>
                <a:latin typeface="Tw Cen MT"/>
                <a:ea typeface="DejaVu Sans"/>
              </a:rPr>
              <a:t>				</a:t>
            </a:r>
            <a:r>
              <a:rPr lang="en-IN" sz="2000" b="0" strike="noStrike" cap="all" spc="-1" dirty="0" smtClean="0">
                <a:solidFill>
                  <a:schemeClr val="bg1"/>
                </a:solidFill>
                <a:latin typeface="Tw Cen MT"/>
                <a:ea typeface="DejaVu Sans"/>
              </a:rPr>
              <a:t>		</a:t>
            </a:r>
          </a:p>
          <a:p>
            <a:pPr>
              <a:lnSpc>
                <a:spcPct val="100000"/>
              </a:lnSpc>
            </a:pPr>
            <a:r>
              <a:rPr lang="en-IN" sz="2000" cap="all" spc="-1" dirty="0">
                <a:solidFill>
                  <a:schemeClr val="bg1"/>
                </a:solidFill>
                <a:latin typeface="Tw Cen MT"/>
                <a:ea typeface="DejaVu Sans"/>
              </a:rPr>
              <a:t>	</a:t>
            </a:r>
            <a:r>
              <a:rPr lang="en-IN" sz="2000" cap="all" spc="-1" dirty="0" smtClean="0">
                <a:solidFill>
                  <a:schemeClr val="bg1"/>
                </a:solidFill>
                <a:latin typeface="Tw Cen MT"/>
                <a:ea typeface="DejaVu Sans"/>
              </a:rPr>
              <a:t>					</a:t>
            </a:r>
            <a:r>
              <a:rPr lang="en-IN" sz="2200" b="0" strike="noStrike" cap="all" spc="-1" dirty="0" smtClean="0">
                <a:solidFill>
                  <a:schemeClr val="bg1"/>
                </a:solidFill>
                <a:latin typeface="Tw Cen MT"/>
                <a:ea typeface="DejaVu Sans"/>
              </a:rPr>
              <a:t>Guide</a:t>
            </a:r>
            <a:r>
              <a:rPr lang="en-IN" sz="2200" b="0" strike="noStrike" cap="all" spc="-1" dirty="0">
                <a:solidFill>
                  <a:schemeClr val="bg1"/>
                </a:solidFill>
                <a:latin typeface="Tw Cen MT"/>
                <a:ea typeface="DejaVu Sans"/>
              </a:rPr>
              <a:t>: </a:t>
            </a:r>
            <a:r>
              <a:rPr lang="en-IN" sz="2200" b="0" strike="noStrike" cap="all" spc="-1" dirty="0" err="1" smtClean="0">
                <a:solidFill>
                  <a:schemeClr val="bg1"/>
                </a:solidFill>
                <a:latin typeface="Tw Cen MT"/>
                <a:ea typeface="DejaVu Sans"/>
              </a:rPr>
              <a:t>Prof.Sukhada</a:t>
            </a:r>
            <a:r>
              <a:rPr lang="en-IN" sz="2200" b="0" strike="noStrike" cap="all" spc="-1" dirty="0" smtClean="0">
                <a:solidFill>
                  <a:schemeClr val="bg1"/>
                </a:solidFill>
                <a:latin typeface="Tw Cen MT"/>
                <a:ea typeface="DejaVu Sans"/>
              </a:rPr>
              <a:t> </a:t>
            </a:r>
            <a:r>
              <a:rPr lang="en-IN" sz="2200" b="0" strike="noStrike" cap="all" spc="-1" dirty="0" err="1" smtClean="0">
                <a:solidFill>
                  <a:schemeClr val="bg1"/>
                </a:solidFill>
                <a:latin typeface="Tw Cen MT"/>
                <a:ea typeface="DejaVu Sans"/>
              </a:rPr>
              <a:t>Aloni</a:t>
            </a:r>
            <a:endParaRPr lang="en-IN" sz="2200" b="0" strike="noStrike" spc="-1" dirty="0">
              <a:solidFill>
                <a:schemeClr val="bg1"/>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1141560" y="618480"/>
            <a:ext cx="9904680" cy="14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3600" b="0" strike="noStrike" cap="all" spc="-1">
                <a:solidFill>
                  <a:srgbClr val="FFFFFF"/>
                </a:solidFill>
                <a:latin typeface="Tw Cen MT"/>
                <a:ea typeface="DejaVu Sans"/>
              </a:rPr>
              <a:t>Technology stack</a:t>
            </a:r>
            <a:endParaRPr lang="en-IN" sz="3600" b="0" strike="noStrike" spc="-1">
              <a:latin typeface="Arial"/>
            </a:endParaRPr>
          </a:p>
        </p:txBody>
      </p:sp>
      <p:sp>
        <p:nvSpPr>
          <p:cNvPr id="302" name="CustomShape 2"/>
          <p:cNvSpPr/>
          <p:nvPr/>
        </p:nvSpPr>
        <p:spPr>
          <a:xfrm>
            <a:off x="1141560" y="2249640"/>
            <a:ext cx="9904680" cy="354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SzPct val="125000"/>
              <a:buFont typeface="Arial"/>
              <a:buChar char="•"/>
            </a:pPr>
            <a:r>
              <a:rPr lang="en-IN" sz="2400" b="0" strike="noStrike" spc="-1">
                <a:solidFill>
                  <a:srgbClr val="FFFFFF"/>
                </a:solidFill>
                <a:latin typeface="Tw Cen MT"/>
                <a:ea typeface="DejaVu Sans"/>
              </a:rPr>
              <a:t>PHP</a:t>
            </a:r>
            <a:endParaRPr lang="en-IN" sz="2400" b="0" strike="noStrike" spc="-1">
              <a:latin typeface="Arial"/>
            </a:endParaRPr>
          </a:p>
          <a:p>
            <a:pPr marL="228600" indent="-227160">
              <a:lnSpc>
                <a:spcPct val="120000"/>
              </a:lnSpc>
              <a:buClr>
                <a:srgbClr val="FFFFFF"/>
              </a:buClr>
              <a:buSzPct val="125000"/>
              <a:buFont typeface="Arial"/>
              <a:buChar char="•"/>
            </a:pPr>
            <a:r>
              <a:rPr lang="en-IN" sz="2400" b="0" strike="noStrike" spc="-1">
                <a:solidFill>
                  <a:srgbClr val="FFFFFF"/>
                </a:solidFill>
                <a:latin typeface="Tw Cen MT"/>
                <a:ea typeface="DejaVu Sans"/>
              </a:rPr>
              <a:t>Javascript</a:t>
            </a:r>
            <a:endParaRPr lang="en-IN" sz="2400" b="0" strike="noStrike" spc="-1">
              <a:latin typeface="Arial"/>
            </a:endParaRPr>
          </a:p>
          <a:p>
            <a:pPr marL="228600" indent="-227160">
              <a:lnSpc>
                <a:spcPct val="120000"/>
              </a:lnSpc>
              <a:buClr>
                <a:srgbClr val="FFFFFF"/>
              </a:buClr>
              <a:buSzPct val="125000"/>
              <a:buFont typeface="Arial"/>
              <a:buChar char="•"/>
            </a:pPr>
            <a:r>
              <a:rPr lang="en-IN" sz="2400" b="0" strike="noStrike" spc="-1">
                <a:solidFill>
                  <a:srgbClr val="FFFFFF"/>
                </a:solidFill>
                <a:latin typeface="Tw Cen MT"/>
                <a:ea typeface="DejaVu Sans"/>
              </a:rPr>
              <a:t>NodeJS</a:t>
            </a:r>
            <a:endParaRPr lang="en-IN" sz="2400" b="0" strike="noStrike" spc="-1">
              <a:latin typeface="Arial"/>
            </a:endParaRPr>
          </a:p>
          <a:p>
            <a:pPr marL="228600" indent="-227160">
              <a:lnSpc>
                <a:spcPct val="120000"/>
              </a:lnSpc>
              <a:buClr>
                <a:srgbClr val="FFFFFF"/>
              </a:buClr>
              <a:buSzPct val="125000"/>
              <a:buFont typeface="Arial"/>
              <a:buChar char="•"/>
            </a:pPr>
            <a:r>
              <a:rPr lang="en-IN" sz="2400" b="0" strike="noStrike" spc="-1">
                <a:solidFill>
                  <a:srgbClr val="FFFFFF"/>
                </a:solidFill>
                <a:latin typeface="Tw Cen MT"/>
                <a:ea typeface="DejaVu Sans"/>
              </a:rPr>
              <a:t>MySql </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1141560" y="618480"/>
            <a:ext cx="9904680" cy="14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3600" b="0" strike="noStrike" cap="all" spc="-1">
                <a:solidFill>
                  <a:srgbClr val="FFFFFF"/>
                </a:solidFill>
                <a:latin typeface="Tw Cen MT"/>
                <a:ea typeface="DejaVu Sans"/>
              </a:rPr>
              <a:t>Benefits for society</a:t>
            </a:r>
            <a:endParaRPr lang="en-IN" sz="3600" b="0" strike="noStrike" spc="-1">
              <a:latin typeface="Arial"/>
            </a:endParaRPr>
          </a:p>
        </p:txBody>
      </p:sp>
      <p:sp>
        <p:nvSpPr>
          <p:cNvPr id="304" name="CustomShape 2"/>
          <p:cNvSpPr/>
          <p:nvPr/>
        </p:nvSpPr>
        <p:spPr>
          <a:xfrm>
            <a:off x="1141560" y="2249640"/>
            <a:ext cx="9904680" cy="354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SzPct val="125000"/>
              <a:buFont typeface="Arial"/>
              <a:buChar char="•"/>
            </a:pPr>
            <a:r>
              <a:rPr lang="en-IN" sz="2400" b="0" strike="noStrike" spc="-1">
                <a:solidFill>
                  <a:srgbClr val="FFFFFF"/>
                </a:solidFill>
                <a:latin typeface="Tw Cen MT"/>
                <a:ea typeface="DejaVu Sans"/>
              </a:rPr>
              <a:t>Instead of browsing multiple shopping sites user can access them by using one webportal .</a:t>
            </a:r>
            <a:endParaRPr lang="en-IN" sz="2400" b="0" strike="noStrike" spc="-1">
              <a:latin typeface="Arial"/>
            </a:endParaRPr>
          </a:p>
          <a:p>
            <a:pPr marL="228600" indent="-227160">
              <a:lnSpc>
                <a:spcPct val="120000"/>
              </a:lnSpc>
              <a:buClr>
                <a:srgbClr val="FFFFFF"/>
              </a:buClr>
              <a:buSzPct val="125000"/>
              <a:buFont typeface="Arial"/>
              <a:buChar char="•"/>
            </a:pPr>
            <a:endParaRPr lang="en-IN" sz="2400" b="0" strike="noStrike" spc="-1">
              <a:latin typeface="Arial"/>
            </a:endParaRPr>
          </a:p>
          <a:p>
            <a:pPr marL="228600" indent="-227160">
              <a:lnSpc>
                <a:spcPct val="120000"/>
              </a:lnSpc>
              <a:buClr>
                <a:srgbClr val="FFFFFF"/>
              </a:buClr>
              <a:buSzPct val="125000"/>
              <a:buFont typeface="Arial"/>
              <a:buChar char="•"/>
            </a:pPr>
            <a:r>
              <a:rPr lang="en-IN" sz="2400" b="0" strike="noStrike" spc="-1">
                <a:solidFill>
                  <a:srgbClr val="FFFFFF"/>
                </a:solidFill>
                <a:latin typeface="Tw Cen MT"/>
                <a:ea typeface="DejaVu Sans"/>
              </a:rPr>
              <a:t>It will save user’s time and data .</a:t>
            </a:r>
            <a:endParaRPr lang="en-IN" sz="2400" b="0" strike="noStrike" spc="-1">
              <a:latin typeface="Arial"/>
            </a:endParaRPr>
          </a:p>
          <a:p>
            <a:pPr>
              <a:lnSpc>
                <a:spcPct val="100000"/>
              </a:lnSpc>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1141560" y="618480"/>
            <a:ext cx="9904680" cy="14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3600" b="0" strike="noStrike" cap="all" spc="-1">
                <a:solidFill>
                  <a:srgbClr val="FFFFFF"/>
                </a:solidFill>
                <a:latin typeface="Tw Cen MT"/>
                <a:ea typeface="DejaVu Sans"/>
              </a:rPr>
              <a:t>Conclusion</a:t>
            </a:r>
            <a:endParaRPr lang="en-IN" sz="3600" b="0" strike="noStrike" spc="-1">
              <a:latin typeface="Arial"/>
            </a:endParaRPr>
          </a:p>
        </p:txBody>
      </p:sp>
      <p:sp>
        <p:nvSpPr>
          <p:cNvPr id="306" name="CustomShape 2"/>
          <p:cNvSpPr/>
          <p:nvPr/>
        </p:nvSpPr>
        <p:spPr>
          <a:xfrm>
            <a:off x="1141560" y="2249640"/>
            <a:ext cx="9904680" cy="354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SzPct val="125000"/>
              <a:buFont typeface="Arial"/>
              <a:buChar char="•"/>
            </a:pPr>
            <a:r>
              <a:rPr lang="en-IN" sz="2400" b="0" strike="noStrike" spc="-1">
                <a:solidFill>
                  <a:srgbClr val="FFFFFF"/>
                </a:solidFill>
                <a:latin typeface="Tw Cen MT"/>
                <a:ea typeface="DejaVu Sans"/>
              </a:rPr>
              <a:t>By making a single platform available for users to compare and buy products from multiple shopping portals will make their shopping experience much more easier . </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1176120" y="3274560"/>
            <a:ext cx="9904680" cy="14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3600" b="0" strike="noStrike" cap="all" spc="-1">
                <a:solidFill>
                  <a:srgbClr val="FFFFFF"/>
                </a:solidFill>
                <a:latin typeface="Tw Cen MT"/>
                <a:ea typeface="DejaVu Sans"/>
              </a:rPr>
              <a:t>Thank You</a:t>
            </a:r>
            <a:endParaRPr lang="en-IN"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1141560" y="618480"/>
            <a:ext cx="9904680" cy="14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3600" b="0" strike="noStrike" cap="all" spc="-1">
                <a:solidFill>
                  <a:srgbClr val="FFFFFF"/>
                </a:solidFill>
                <a:latin typeface="Tw Cen MT"/>
                <a:ea typeface="DejaVu Sans"/>
              </a:rPr>
              <a:t>Abstract</a:t>
            </a:r>
            <a:endParaRPr lang="en-IN" sz="3600" b="0" strike="noStrike" spc="-1">
              <a:latin typeface="Arial"/>
            </a:endParaRPr>
          </a:p>
        </p:txBody>
      </p:sp>
      <p:sp>
        <p:nvSpPr>
          <p:cNvPr id="286" name="CustomShape 2"/>
          <p:cNvSpPr/>
          <p:nvPr/>
        </p:nvSpPr>
        <p:spPr>
          <a:xfrm>
            <a:off x="1141560" y="1970640"/>
            <a:ext cx="9904680" cy="416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0" strike="noStrike" spc="-1" dirty="0">
                <a:solidFill>
                  <a:srgbClr val="FFFFFF"/>
                </a:solidFill>
                <a:latin typeface="Tw Cen MT"/>
                <a:ea typeface="DejaVu Sans"/>
              </a:rPr>
              <a:t>In this large growing ecommerce industry there are so many products with different brand’s price range are available in ecommerce store such as Amazon, Flipkart, </a:t>
            </a:r>
            <a:r>
              <a:rPr lang="en-IN" sz="2000" b="0" strike="noStrike" spc="-1" dirty="0" err="1">
                <a:solidFill>
                  <a:srgbClr val="FFFFFF"/>
                </a:solidFill>
                <a:latin typeface="Tw Cen MT"/>
                <a:ea typeface="DejaVu Sans"/>
              </a:rPr>
              <a:t>Snapdeal</a:t>
            </a:r>
            <a:r>
              <a:rPr lang="en-IN" sz="2000" b="0" strike="noStrike" spc="-1" dirty="0">
                <a:solidFill>
                  <a:srgbClr val="FFFFFF"/>
                </a:solidFill>
                <a:latin typeface="Tw Cen MT"/>
                <a:ea typeface="DejaVu Sans"/>
              </a:rPr>
              <a:t>, </a:t>
            </a:r>
            <a:r>
              <a:rPr lang="en-IN" sz="2000" b="0" strike="noStrike" spc="-1" dirty="0" err="1">
                <a:solidFill>
                  <a:srgbClr val="FFFFFF"/>
                </a:solidFill>
                <a:latin typeface="Tw Cen MT"/>
                <a:ea typeface="DejaVu Sans"/>
              </a:rPr>
              <a:t>Paytm</a:t>
            </a:r>
            <a:r>
              <a:rPr lang="en-IN" sz="2000" b="0" strike="noStrike" spc="-1" dirty="0">
                <a:solidFill>
                  <a:srgbClr val="FFFFFF"/>
                </a:solidFill>
                <a:latin typeface="Tw Cen MT"/>
                <a:ea typeface="DejaVu Sans"/>
              </a:rPr>
              <a:t> Mall, etc. where product price range varies with same product, there are different prices on different ecommerce websites there may be some seasonal offers on the product or on that store due to which price may vary. In this busy </a:t>
            </a:r>
            <a:r>
              <a:rPr lang="en-IN" sz="2000" b="0" strike="noStrike" spc="-1" dirty="0" smtClean="0">
                <a:solidFill>
                  <a:srgbClr val="FFFFFF"/>
                </a:solidFill>
                <a:latin typeface="Tw Cen MT"/>
                <a:ea typeface="DejaVu Sans"/>
              </a:rPr>
              <a:t>digital </a:t>
            </a:r>
            <a:r>
              <a:rPr lang="en-IN" sz="2000" b="0" strike="noStrike" spc="-1" dirty="0">
                <a:solidFill>
                  <a:srgbClr val="FFFFFF"/>
                </a:solidFill>
                <a:latin typeface="Tw Cen MT"/>
                <a:ea typeface="DejaVu Sans"/>
              </a:rPr>
              <a:t>environment searching about same product in different ecommerce websites may be time consuming for consumers to ease that effectively and efficiently we are creating a Product Comparison System named as Buy Smart which will compare product price from different ecommerce websites with their offers and current availability</a:t>
            </a:r>
            <a:endParaRPr lang="en-IN"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1141560" y="618480"/>
            <a:ext cx="9904680" cy="14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3600" b="0" strike="noStrike" cap="all" spc="-1">
                <a:solidFill>
                  <a:srgbClr val="FFFFFF"/>
                </a:solidFill>
                <a:latin typeface="Tw Cen MT"/>
                <a:ea typeface="DejaVu Sans"/>
              </a:rPr>
              <a:t>introduction</a:t>
            </a:r>
            <a:endParaRPr lang="en-IN" sz="3600" b="0" strike="noStrike" spc="-1">
              <a:latin typeface="Arial"/>
            </a:endParaRPr>
          </a:p>
        </p:txBody>
      </p:sp>
      <p:sp>
        <p:nvSpPr>
          <p:cNvPr id="288" name="CustomShape 2"/>
          <p:cNvSpPr/>
          <p:nvPr/>
        </p:nvSpPr>
        <p:spPr>
          <a:xfrm>
            <a:off x="1141560" y="2249640"/>
            <a:ext cx="9904680" cy="416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SzPct val="125000"/>
              <a:buFont typeface="Arial"/>
              <a:buChar char="•"/>
            </a:pPr>
            <a:r>
              <a:rPr lang="en-IN" sz="2000" b="0" strike="noStrike" spc="-1" dirty="0">
                <a:solidFill>
                  <a:srgbClr val="FFFFFF"/>
                </a:solidFill>
                <a:latin typeface="Tw Cen MT"/>
                <a:ea typeface="DejaVu Sans"/>
              </a:rPr>
              <a:t>Buy Smart is a production comparison system to compare prices of products in different websites at same time based on its availability at the user’s location .</a:t>
            </a:r>
            <a:endParaRPr lang="en-IN" sz="2000" b="0" strike="noStrike" spc="-1" dirty="0">
              <a:latin typeface="Arial"/>
            </a:endParaRPr>
          </a:p>
          <a:p>
            <a:pPr marL="228600" indent="-227160">
              <a:lnSpc>
                <a:spcPct val="120000"/>
              </a:lnSpc>
              <a:buClr>
                <a:srgbClr val="FFFFFF"/>
              </a:buClr>
              <a:buSzPct val="125000"/>
              <a:buFont typeface="Arial"/>
              <a:buChar char="•"/>
            </a:pPr>
            <a:r>
              <a:rPr lang="en-IN" sz="2000" b="0" strike="noStrike" spc="-1" dirty="0">
                <a:solidFill>
                  <a:srgbClr val="FFFFFF"/>
                </a:solidFill>
                <a:latin typeface="Tw Cen MT"/>
                <a:ea typeface="DejaVu Sans"/>
              </a:rPr>
              <a:t> </a:t>
            </a:r>
            <a:endParaRPr lang="en-IN" sz="2000" b="0" strike="noStrike" spc="-1" dirty="0">
              <a:latin typeface="Arial"/>
            </a:endParaRPr>
          </a:p>
          <a:p>
            <a:pPr marL="228600" indent="-227160">
              <a:lnSpc>
                <a:spcPct val="120000"/>
              </a:lnSpc>
              <a:buClr>
                <a:srgbClr val="FFFFFF"/>
              </a:buClr>
              <a:buSzPct val="125000"/>
              <a:buFont typeface="Arial"/>
              <a:buChar char="•"/>
            </a:pPr>
            <a:r>
              <a:rPr lang="en-IN" sz="2000" b="0" strike="noStrike" spc="-1" dirty="0">
                <a:solidFill>
                  <a:srgbClr val="FFFFFF"/>
                </a:solidFill>
                <a:latin typeface="Tw Cen MT"/>
                <a:ea typeface="DejaVu Sans"/>
              </a:rPr>
              <a:t>It will display the exact amount by taking data from different websites in which products are available.</a:t>
            </a:r>
            <a:endParaRPr lang="en-IN" sz="2000" b="0" strike="noStrike" spc="-1" dirty="0">
              <a:latin typeface="Arial"/>
            </a:endParaRPr>
          </a:p>
          <a:p>
            <a:pPr marL="228600" indent="-227160">
              <a:lnSpc>
                <a:spcPct val="120000"/>
              </a:lnSpc>
              <a:buClr>
                <a:srgbClr val="FFFFFF"/>
              </a:buClr>
              <a:buSzPct val="125000"/>
              <a:buFont typeface="Arial"/>
              <a:buChar char="•"/>
            </a:pPr>
            <a:endParaRPr lang="en-IN" sz="2000" b="0" strike="noStrike" spc="-1" dirty="0">
              <a:latin typeface="Arial"/>
            </a:endParaRPr>
          </a:p>
          <a:p>
            <a:pPr marL="228600" indent="-227160">
              <a:lnSpc>
                <a:spcPct val="120000"/>
              </a:lnSpc>
              <a:buClr>
                <a:srgbClr val="FFFFFF"/>
              </a:buClr>
              <a:buSzPct val="125000"/>
              <a:buFont typeface="Arial"/>
              <a:buChar char="•"/>
            </a:pPr>
            <a:r>
              <a:rPr lang="en-IN" sz="2000" b="0" strike="noStrike" spc="-1" dirty="0">
                <a:solidFill>
                  <a:srgbClr val="FFFFFF"/>
                </a:solidFill>
                <a:latin typeface="Tw Cen MT"/>
                <a:ea typeface="DejaVu Sans"/>
              </a:rPr>
              <a:t>The system is based on massive data manipulation and content based analysis technique to </a:t>
            </a:r>
            <a:r>
              <a:rPr lang="en-IN" sz="2000" b="0" strike="noStrike" spc="-1" dirty="0" smtClean="0">
                <a:solidFill>
                  <a:srgbClr val="FFFFFF"/>
                </a:solidFill>
                <a:latin typeface="Tw Cen MT"/>
                <a:ea typeface="DejaVu Sans"/>
              </a:rPr>
              <a:t>analyse </a:t>
            </a:r>
            <a:r>
              <a:rPr lang="en-IN" sz="2000" b="0" strike="noStrike" spc="-1" dirty="0">
                <a:solidFill>
                  <a:srgbClr val="FFFFFF"/>
                </a:solidFill>
                <a:latin typeface="Tw Cen MT"/>
                <a:ea typeface="DejaVu Sans"/>
              </a:rPr>
              <a:t>the price in different websites.</a:t>
            </a:r>
            <a:endParaRPr lang="en-IN"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141560" y="618480"/>
            <a:ext cx="9904680" cy="14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3600" b="0" strike="noStrike" cap="all" spc="-1">
                <a:solidFill>
                  <a:srgbClr val="FFFFFF"/>
                </a:solidFill>
                <a:latin typeface="Tw Cen MT"/>
                <a:ea typeface="DejaVu Sans"/>
              </a:rPr>
              <a:t>Objective</a:t>
            </a:r>
            <a:endParaRPr lang="en-IN" sz="3600" b="0" strike="noStrike" spc="-1">
              <a:latin typeface="Arial"/>
            </a:endParaRPr>
          </a:p>
        </p:txBody>
      </p:sp>
      <p:sp>
        <p:nvSpPr>
          <p:cNvPr id="290" name="CustomShape 2"/>
          <p:cNvSpPr/>
          <p:nvPr/>
        </p:nvSpPr>
        <p:spPr>
          <a:xfrm>
            <a:off x="1141560" y="2249640"/>
            <a:ext cx="9904680" cy="354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SzPct val="125000"/>
              <a:buFont typeface="Arial"/>
              <a:buChar char="•"/>
            </a:pPr>
            <a:r>
              <a:rPr lang="en-IN" sz="2000" b="0" strike="noStrike" spc="-1">
                <a:solidFill>
                  <a:srgbClr val="FFFFFF"/>
                </a:solidFill>
                <a:latin typeface="Tw Cen MT"/>
                <a:ea typeface="DejaVu Sans"/>
              </a:rPr>
              <a:t>The primary objective is to build a system to compare product prices and accordingly show their availability with a respective portal’s buy link.</a:t>
            </a:r>
            <a:endParaRPr lang="en-IN" sz="2000" b="0" strike="noStrike" spc="-1">
              <a:latin typeface="Arial"/>
            </a:endParaRPr>
          </a:p>
          <a:p>
            <a:pPr marL="228600" indent="-227160">
              <a:lnSpc>
                <a:spcPct val="120000"/>
              </a:lnSpc>
              <a:buClr>
                <a:srgbClr val="FFFFFF"/>
              </a:buClr>
              <a:buSzPct val="125000"/>
              <a:buFont typeface="Arial"/>
              <a:buChar char="•"/>
            </a:pPr>
            <a:r>
              <a:rPr lang="en-IN" sz="2000" b="0" strike="noStrike" spc="-1">
                <a:solidFill>
                  <a:srgbClr val="FFFFFF"/>
                </a:solidFill>
                <a:latin typeface="Tw Cen MT"/>
                <a:ea typeface="DejaVu Sans"/>
              </a:rPr>
              <a:t> </a:t>
            </a:r>
            <a:endParaRPr lang="en-IN" sz="2000" b="0" strike="noStrike" spc="-1">
              <a:latin typeface="Arial"/>
            </a:endParaRPr>
          </a:p>
          <a:p>
            <a:pPr marL="228600" indent="-227160">
              <a:lnSpc>
                <a:spcPct val="120000"/>
              </a:lnSpc>
              <a:buClr>
                <a:srgbClr val="FFFFFF"/>
              </a:buClr>
              <a:buSzPct val="125000"/>
              <a:buFont typeface="Arial"/>
              <a:buChar char="•"/>
            </a:pPr>
            <a:r>
              <a:rPr lang="en-IN" sz="2000" b="0" strike="noStrike" spc="-1">
                <a:solidFill>
                  <a:srgbClr val="FFFFFF"/>
                </a:solidFill>
                <a:latin typeface="Tw Cen MT"/>
                <a:ea typeface="DejaVu Sans"/>
              </a:rPr>
              <a:t>To provide a platform to different users to buy products online .</a:t>
            </a:r>
            <a:endParaRPr lang="en-IN" sz="2000" b="0" strike="noStrike" spc="-1">
              <a:latin typeface="Arial"/>
            </a:endParaRPr>
          </a:p>
          <a:p>
            <a:pPr marL="228600" indent="-227160">
              <a:lnSpc>
                <a:spcPct val="120000"/>
              </a:lnSpc>
              <a:buClr>
                <a:srgbClr val="FFFFFF"/>
              </a:buClr>
              <a:buSzPct val="125000"/>
              <a:buFont typeface="Arial"/>
              <a:buChar char="•"/>
            </a:pPr>
            <a:endParaRPr lang="en-IN" sz="2000" b="0" strike="noStrike" spc="-1">
              <a:latin typeface="Arial"/>
            </a:endParaRPr>
          </a:p>
          <a:p>
            <a:pPr marL="228600" indent="-227160">
              <a:lnSpc>
                <a:spcPct val="120000"/>
              </a:lnSpc>
              <a:buClr>
                <a:srgbClr val="FFFFFF"/>
              </a:buClr>
              <a:buSzPct val="125000"/>
              <a:buFont typeface="Arial"/>
              <a:buChar char="•"/>
            </a:pPr>
            <a:r>
              <a:rPr lang="en-IN" sz="2000" b="0" strike="noStrike" spc="-1">
                <a:solidFill>
                  <a:srgbClr val="FFFFFF"/>
                </a:solidFill>
                <a:latin typeface="Tw Cen MT"/>
                <a:ea typeface="DejaVu Sans"/>
              </a:rPr>
              <a:t>To use a single website to view same product price and details from different websites at a same time </a:t>
            </a:r>
            <a:r>
              <a:rPr lang="en-IN" sz="2400" b="0" strike="noStrike" spc="-1">
                <a:solidFill>
                  <a:srgbClr val="FFFFFF"/>
                </a:solidFill>
                <a:latin typeface="Tw Cen MT"/>
                <a:ea typeface="DejaVu Sans"/>
              </a:rPr>
              <a:t>. </a:t>
            </a:r>
            <a:endParaRPr lang="en-IN" sz="2400" b="0" strike="noStrike" spc="-1">
              <a:latin typeface="Arial"/>
            </a:endParaRPr>
          </a:p>
          <a:p>
            <a:pPr>
              <a:lnSpc>
                <a:spcPct val="100000"/>
              </a:lnSpc>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1038240" y="288000"/>
            <a:ext cx="9904680" cy="1510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IN" sz="3600" b="0" strike="noStrike" cap="all" spc="-1">
                <a:solidFill>
                  <a:srgbClr val="FFFFFF"/>
                </a:solidFill>
                <a:latin typeface="Tw Cen MT"/>
                <a:ea typeface="DejaVu Sans"/>
              </a:rPr>
              <a:t>UML:CLASS DIAGRAM</a:t>
            </a:r>
            <a:endParaRPr lang="en-IN" sz="3600" b="0" strike="noStrike" spc="-1">
              <a:latin typeface="Arial"/>
            </a:endParaRPr>
          </a:p>
        </p:txBody>
      </p:sp>
      <p:pic>
        <p:nvPicPr>
          <p:cNvPr id="292" name="Picture 291"/>
          <p:cNvPicPr/>
          <p:nvPr/>
        </p:nvPicPr>
        <p:blipFill>
          <a:blip r:embed="rId2"/>
          <a:stretch/>
        </p:blipFill>
        <p:spPr>
          <a:xfrm>
            <a:off x="1080000" y="1373760"/>
            <a:ext cx="8481600" cy="4673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1038240" y="288000"/>
            <a:ext cx="9904680" cy="1510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IN" sz="3600" b="0" strike="noStrike" cap="all" spc="-1">
                <a:solidFill>
                  <a:srgbClr val="FFFFFF"/>
                </a:solidFill>
                <a:latin typeface="Tw Cen MT"/>
                <a:ea typeface="DejaVu Sans"/>
              </a:rPr>
              <a:t>UML:uSE CASE DIAGRAM</a:t>
            </a:r>
            <a:endParaRPr lang="en-IN" sz="3600" b="0" strike="noStrike" spc="-1">
              <a:latin typeface="Arial"/>
            </a:endParaRPr>
          </a:p>
        </p:txBody>
      </p:sp>
      <p:pic>
        <p:nvPicPr>
          <p:cNvPr id="294" name="Picture 293"/>
          <p:cNvPicPr/>
          <p:nvPr/>
        </p:nvPicPr>
        <p:blipFill>
          <a:blip r:embed="rId2"/>
          <a:stretch/>
        </p:blipFill>
        <p:spPr>
          <a:xfrm>
            <a:off x="1147680" y="1362240"/>
            <a:ext cx="5403600" cy="5103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1038240" y="288000"/>
            <a:ext cx="9904680" cy="15109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0000"/>
              </a:lnSpc>
            </a:pPr>
            <a:r>
              <a:rPr lang="en-IN" sz="3600" b="0" strike="noStrike" cap="all" spc="-1">
                <a:solidFill>
                  <a:srgbClr val="FFFFFF"/>
                </a:solidFill>
                <a:latin typeface="Tw Cen MT"/>
                <a:ea typeface="DejaVu Sans"/>
              </a:rPr>
              <a:t>UML:aCTIVITY DIAGRAM</a:t>
            </a:r>
            <a:endParaRPr lang="en-IN" sz="3600" b="0" strike="noStrike" spc="-1">
              <a:latin typeface="Arial"/>
            </a:endParaRPr>
          </a:p>
        </p:txBody>
      </p:sp>
      <p:pic>
        <p:nvPicPr>
          <p:cNvPr id="296" name="Picture 295"/>
          <p:cNvPicPr/>
          <p:nvPr/>
        </p:nvPicPr>
        <p:blipFill>
          <a:blip r:embed="rId2"/>
          <a:stretch/>
        </p:blipFill>
        <p:spPr>
          <a:xfrm>
            <a:off x="1080000" y="1327680"/>
            <a:ext cx="4809600" cy="5367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141560" y="618480"/>
            <a:ext cx="9904680" cy="14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3600" b="0" strike="noStrike" cap="all" spc="-1">
                <a:solidFill>
                  <a:srgbClr val="FFFFFF"/>
                </a:solidFill>
                <a:latin typeface="Tw Cen MT"/>
                <a:ea typeface="DejaVu Sans"/>
              </a:rPr>
              <a:t>Literature review</a:t>
            </a:r>
            <a:endParaRPr lang="en-IN" sz="3600" b="0" strike="noStrike" spc="-1">
              <a:latin typeface="Arial"/>
            </a:endParaRPr>
          </a:p>
        </p:txBody>
      </p:sp>
      <p:sp>
        <p:nvSpPr>
          <p:cNvPr id="298" name="CustomShape 2"/>
          <p:cNvSpPr/>
          <p:nvPr/>
        </p:nvSpPr>
        <p:spPr>
          <a:xfrm>
            <a:off x="1141560" y="2249640"/>
            <a:ext cx="9904680" cy="354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SzPct val="125000"/>
              <a:buFont typeface="Arial"/>
              <a:buChar char="•"/>
            </a:pPr>
            <a:r>
              <a:rPr lang="en-IN" sz="2000" b="0" strike="noStrike" spc="-1" dirty="0">
                <a:solidFill>
                  <a:srgbClr val="FFFFFF"/>
                </a:solidFill>
                <a:latin typeface="Tw Cen MT"/>
                <a:ea typeface="DejaVu Sans"/>
              </a:rPr>
              <a:t>A Price Comparison System Based on </a:t>
            </a:r>
            <a:r>
              <a:rPr lang="en-IN" sz="2000" b="0" strike="noStrike" spc="-1" dirty="0" err="1">
                <a:solidFill>
                  <a:srgbClr val="FFFFFF"/>
                </a:solidFill>
                <a:latin typeface="Tw Cen MT"/>
                <a:ea typeface="DejaVu Sans"/>
              </a:rPr>
              <a:t>Lucene</a:t>
            </a:r>
            <a:r>
              <a:rPr lang="en-IN" sz="2000" b="0" strike="noStrike" spc="-1" dirty="0">
                <a:solidFill>
                  <a:srgbClr val="FFFFFF"/>
                </a:solidFill>
                <a:latin typeface="Tw Cen MT"/>
                <a:ea typeface="DejaVu Sans"/>
              </a:rPr>
              <a:t> : DOI 10.1109/ICCSE.2013.6553894 : This paper presents a product price comparison oriented product search engine, </a:t>
            </a:r>
            <a:r>
              <a:rPr lang="en-IN" sz="2000" b="0" strike="noStrike" spc="-1" dirty="0" err="1">
                <a:solidFill>
                  <a:srgbClr val="FFFFFF"/>
                </a:solidFill>
                <a:latin typeface="Tw Cen MT"/>
                <a:ea typeface="DejaVu Sans"/>
              </a:rPr>
              <a:t>inorder</a:t>
            </a:r>
            <a:r>
              <a:rPr lang="en-IN" sz="2000" b="0" strike="noStrike" spc="-1" dirty="0">
                <a:solidFill>
                  <a:srgbClr val="FFFFFF"/>
                </a:solidFill>
                <a:latin typeface="Tw Cen MT"/>
                <a:ea typeface="DejaVu Sans"/>
              </a:rPr>
              <a:t> to show all possible prices of products for customers.</a:t>
            </a:r>
            <a:endParaRPr lang="en-IN" sz="2000" b="0" strike="noStrike" spc="-1" dirty="0">
              <a:latin typeface="Arial"/>
            </a:endParaRPr>
          </a:p>
          <a:p>
            <a:pPr marL="228600" indent="-227160">
              <a:lnSpc>
                <a:spcPct val="120000"/>
              </a:lnSpc>
              <a:buClr>
                <a:srgbClr val="FFFFFF"/>
              </a:buClr>
              <a:buSzPct val="125000"/>
              <a:buFont typeface="Arial"/>
              <a:buChar char="•"/>
            </a:pPr>
            <a:endParaRPr lang="en-IN" sz="2000" b="0" strike="noStrike" spc="-1" dirty="0">
              <a:latin typeface="Arial"/>
            </a:endParaRPr>
          </a:p>
          <a:p>
            <a:pPr marL="228600" indent="-227160">
              <a:lnSpc>
                <a:spcPct val="120000"/>
              </a:lnSpc>
              <a:buClr>
                <a:srgbClr val="FFFFFF"/>
              </a:buClr>
              <a:buSzPct val="125000"/>
              <a:buFont typeface="Arial"/>
              <a:buChar char="•"/>
            </a:pPr>
            <a:r>
              <a:rPr lang="en-IN" sz="2000" b="0" strike="noStrike" spc="-1" dirty="0">
                <a:solidFill>
                  <a:srgbClr val="FFFFFF"/>
                </a:solidFill>
                <a:latin typeface="Tw Cen MT"/>
                <a:ea typeface="DejaVu Sans"/>
              </a:rPr>
              <a:t>Comparison-Shopping Services and Agent Designs : In this book we studied about actual working of different shopping portals and difference in their overall models and working</a:t>
            </a:r>
            <a:endParaRPr lang="en-IN" sz="2000" b="0" strike="noStrike" spc="-1" dirty="0">
              <a:latin typeface="Arial"/>
            </a:endParaRPr>
          </a:p>
          <a:p>
            <a:pPr>
              <a:lnSpc>
                <a:spcPct val="120000"/>
              </a:lnSpc>
            </a:pPr>
            <a:endParaRPr lang="en-IN" sz="1800" b="0" strike="noStrike" spc="-1" dirty="0">
              <a:latin typeface="Arial"/>
            </a:endParaRPr>
          </a:p>
          <a:p>
            <a:pPr>
              <a:lnSpc>
                <a:spcPct val="120000"/>
              </a:lnSpc>
            </a:pPr>
            <a:r>
              <a:rPr lang="en-IN" sz="2400" b="0" strike="noStrike" spc="-1" dirty="0">
                <a:solidFill>
                  <a:srgbClr val="FFFFFF"/>
                </a:solidFill>
                <a:latin typeface="Tw Cen MT"/>
                <a:ea typeface="DejaVu Sans"/>
              </a:rPr>
              <a:t> </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1141560" y="618480"/>
            <a:ext cx="9904680" cy="14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3600" b="0" strike="noStrike" cap="all" spc="-1">
                <a:solidFill>
                  <a:srgbClr val="FFFFFF"/>
                </a:solidFill>
                <a:latin typeface="Tw Cen MT"/>
                <a:ea typeface="DejaVu Sans"/>
              </a:rPr>
              <a:t>Future Scope</a:t>
            </a:r>
            <a:endParaRPr lang="en-IN" sz="3600" b="0" strike="noStrike" spc="-1">
              <a:latin typeface="Arial"/>
            </a:endParaRPr>
          </a:p>
        </p:txBody>
      </p:sp>
      <p:sp>
        <p:nvSpPr>
          <p:cNvPr id="300" name="CustomShape 2"/>
          <p:cNvSpPr/>
          <p:nvPr/>
        </p:nvSpPr>
        <p:spPr>
          <a:xfrm>
            <a:off x="1141560" y="2249640"/>
            <a:ext cx="9904680" cy="354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160">
              <a:lnSpc>
                <a:spcPct val="120000"/>
              </a:lnSpc>
              <a:buClr>
                <a:srgbClr val="FFFFFF"/>
              </a:buClr>
              <a:buSzPct val="125000"/>
              <a:buFont typeface="Arial"/>
              <a:buChar char="•"/>
            </a:pPr>
            <a:r>
              <a:rPr lang="en-IN" sz="2000" b="0" strike="noStrike" spc="-1">
                <a:solidFill>
                  <a:srgbClr val="FFFFFF"/>
                </a:solidFill>
                <a:latin typeface="Tw Cen MT"/>
                <a:ea typeface="DejaVu Sans"/>
              </a:rPr>
              <a:t>We can add local vendors and compare prices with other shopping sites.</a:t>
            </a:r>
            <a:endParaRPr lang="en-IN" sz="2000" b="0" strike="noStrike" spc="-1">
              <a:latin typeface="Arial"/>
            </a:endParaRPr>
          </a:p>
          <a:p>
            <a:pPr marL="228600" indent="-227160">
              <a:lnSpc>
                <a:spcPct val="120000"/>
              </a:lnSpc>
              <a:buClr>
                <a:srgbClr val="FFFFFF"/>
              </a:buClr>
              <a:buSzPct val="125000"/>
              <a:buFont typeface="Arial"/>
              <a:buChar char="•"/>
            </a:pPr>
            <a:endParaRPr lang="en-IN" sz="2000" b="0" strike="noStrike" spc="-1">
              <a:latin typeface="Arial"/>
            </a:endParaRPr>
          </a:p>
          <a:p>
            <a:pPr marL="228600" indent="-227160">
              <a:lnSpc>
                <a:spcPct val="120000"/>
              </a:lnSpc>
              <a:buClr>
                <a:srgbClr val="FFFFFF"/>
              </a:buClr>
              <a:buSzPct val="125000"/>
              <a:buFont typeface="Arial"/>
              <a:buChar char="•"/>
            </a:pPr>
            <a:r>
              <a:rPr lang="en-IN" sz="2000" b="0" strike="noStrike" spc="-1">
                <a:solidFill>
                  <a:srgbClr val="FFFFFF"/>
                </a:solidFill>
                <a:latin typeface="Tw Cen MT"/>
                <a:ea typeface="DejaVu Sans"/>
              </a:rPr>
              <a:t>Users can add different products from different portals at a single cart and can make transaction of those added products at a same time.</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TotalTime>
  <Words>422</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DejaVu Sans</vt:lpstr>
      <vt:lpstr>Symbol</vt:lpstr>
      <vt:lpstr>Tw Cen MT</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 Smart</dc:title>
  <dc:subject/>
  <dc:creator>raj surve</dc:creator>
  <dc:description/>
  <cp:lastModifiedBy>raj surve</cp:lastModifiedBy>
  <cp:revision>28</cp:revision>
  <dcterms:created xsi:type="dcterms:W3CDTF">2019-09-19T17:13:12Z</dcterms:created>
  <dcterms:modified xsi:type="dcterms:W3CDTF">2019-10-30T10:58:00Z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