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5"/>
  </p:notesMasterIdLst>
  <p:sldIdLst>
    <p:sldId id="256" r:id="rId2"/>
    <p:sldId id="257" r:id="rId3"/>
    <p:sldId id="268" r:id="rId4"/>
    <p:sldId id="270" r:id="rId5"/>
    <p:sldId id="271" r:id="rId6"/>
    <p:sldId id="272" r:id="rId7"/>
    <p:sldId id="273" r:id="rId8"/>
    <p:sldId id="274" r:id="rId9"/>
    <p:sldId id="276" r:id="rId10"/>
    <p:sldId id="275" r:id="rId11"/>
    <p:sldId id="266" r:id="rId12"/>
    <p:sldId id="269" r:id="rId13"/>
    <p:sldId id="265" r:id="rId14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78440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0979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5767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38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ee63f2824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4ee63f2824_1_15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4ee63f2824_1_15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470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ee63f2824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4ee63f2824_1_15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4ee63f2824_1_15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848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106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9696" y="138752"/>
            <a:ext cx="868725" cy="97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"/>
          <p:cNvGrpSpPr/>
          <p:nvPr/>
        </p:nvGrpSpPr>
        <p:grpSpPr>
          <a:xfrm>
            <a:off x="1219200" y="102154"/>
            <a:ext cx="7924800" cy="1004990"/>
            <a:chOff x="1219200" y="102154"/>
            <a:chExt cx="7924800" cy="1004990"/>
          </a:xfrm>
        </p:grpSpPr>
        <p:pic>
          <p:nvPicPr>
            <p:cNvPr id="15" name="Google Shape;15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702618" y="103496"/>
              <a:ext cx="1620982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23600" y="106680"/>
              <a:ext cx="1620000" cy="988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923800" y="117144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524000" y="112056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219200" y="102154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" name="Google Shape;20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30152" y="1600200"/>
            <a:ext cx="1600200" cy="5127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35256"/>
            <a:ext cx="9144000" cy="6934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411400" y="2734744"/>
            <a:ext cx="5899312" cy="1132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Review #4</a:t>
            </a:r>
            <a:endParaRPr sz="3600" dirty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(Implementation &amp; Testing)</a:t>
            </a:r>
            <a:endParaRPr sz="2500" dirty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411400" y="4261911"/>
            <a:ext cx="8458200" cy="221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  : Linguistic Analysis of Indo-European Languages  </a:t>
            </a:r>
            <a:endParaRPr sz="20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  : </a:t>
            </a:r>
            <a:r>
              <a:rPr lang="en-US" sz="20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PW19SMP003</a:t>
            </a: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endParaRPr sz="20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	: Prof. </a:t>
            </a:r>
            <a:r>
              <a:rPr lang="en-US" sz="20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Shreekanth</a:t>
            </a: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M </a:t>
            </a:r>
            <a:r>
              <a:rPr lang="en-US" sz="20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Prabhu</a:t>
            </a: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</a:t>
            </a:r>
            <a:endParaRPr sz="20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	:  Roshan U[01FB15ECS246],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r>
              <a:rPr lang="en-US" sz="20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Sanath</a:t>
            </a: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Bhimsen</a:t>
            </a: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[01FB15ECS260],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   Mukesh M Karanth[01FB15ECS361].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3CC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B14EF56-970F-437F-9C88-63D91156A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57" y="2138473"/>
            <a:ext cx="3860998" cy="373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51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So far</a:t>
            </a:r>
            <a:endParaRPr dirty="0"/>
          </a:p>
        </p:txBody>
      </p:sp>
      <p:sp>
        <p:nvSpPr>
          <p:cNvPr id="86" name="Google Shape;86;p11"/>
          <p:cNvSpPr txBox="1"/>
          <p:nvPr/>
        </p:nvSpPr>
        <p:spPr>
          <a:xfrm>
            <a:off x="683301" y="1846217"/>
            <a:ext cx="6863700" cy="4624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project progress so far?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Project is near completion and we have incorporated many of the panel requirements into the project</a:t>
            </a: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appended 100 more words which are nouns and verbs specifically.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Performed Origin tree analysis on the words in the dataset.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Visualized the clustering of words in accordance to their similarities.</a:t>
            </a:r>
            <a:endParaRPr lang="en-US" sz="1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Status of documentation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CRS or equivalent for research projects: Completed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HLD/LLD or equivalent for research projects: Completed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Test Strategy / Test Plan documents:  </a:t>
            </a: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Pending</a:t>
            </a:r>
            <a:endParaRPr lang="en-US" sz="1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 Report Status : Pending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Demo</a:t>
            </a:r>
            <a:endParaRPr dirty="0"/>
          </a:p>
        </p:txBody>
      </p:sp>
      <p:sp>
        <p:nvSpPr>
          <p:cNvPr id="86" name="Google Shape;86;p11"/>
          <p:cNvSpPr txBox="1"/>
          <p:nvPr/>
        </p:nvSpPr>
        <p:spPr>
          <a:xfrm>
            <a:off x="518409" y="1828801"/>
            <a:ext cx="68637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Demo of the project:</a:t>
            </a:r>
          </a:p>
          <a:p>
            <a:pPr marL="719138" marR="0" lvl="0" indent="-269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§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Showing working of the project</a:t>
            </a: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719138" marR="0" lvl="0" indent="-269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§"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Showing Origin Tree visualization.</a:t>
            </a:r>
            <a:endParaRPr lang="en-US" sz="1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19138" marR="0" lvl="0" indent="-269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§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set creation needs will be demoed as usual.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/>
          <p:nvPr/>
        </p:nvSpPr>
        <p:spPr>
          <a:xfrm>
            <a:off x="2847483" y="3352800"/>
            <a:ext cx="292405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Abstract and Scope </a:t>
            </a:r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0" y="1617675"/>
            <a:ext cx="7374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algn="just">
              <a:spcBef>
                <a:spcPts val="480"/>
              </a:spcBef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project is a research oriented project which deals with</a:t>
            </a:r>
          </a:p>
          <a:p>
            <a:pPr marL="457200" lvl="0" algn="just">
              <a:spcBef>
                <a:spcPts val="480"/>
              </a:spcBef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linguistic analysis of Indo-European Languages using Social</a:t>
            </a:r>
          </a:p>
          <a:p>
            <a:pPr marL="457200" lvl="0" algn="just">
              <a:spcBef>
                <a:spcPts val="480"/>
              </a:spcBef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 analysis.</a:t>
            </a:r>
          </a:p>
          <a:p>
            <a:pPr marL="457200" lvl="0" algn="just">
              <a:spcBef>
                <a:spcPts val="480"/>
              </a:spcBef>
            </a:pPr>
            <a:endParaRPr lang="en-US" sz="1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We use data set that contains words from multiple languages to</a:t>
            </a:r>
          </a:p>
          <a:p>
            <a:pPr marL="457200" lvl="0" algn="just">
              <a:spcBef>
                <a:spcPts val="480"/>
              </a:spcBef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 similarity measures and centrality measures between</a:t>
            </a:r>
          </a:p>
          <a:p>
            <a:pPr marL="457200" lvl="0" algn="just">
              <a:spcBef>
                <a:spcPts val="480"/>
              </a:spcBef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words of different languages to find hidden links between</a:t>
            </a:r>
          </a:p>
          <a:p>
            <a:pPr marL="457200" lvl="0" algn="just">
              <a:spcBef>
                <a:spcPts val="480"/>
              </a:spcBef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languages.</a:t>
            </a:r>
          </a:p>
          <a:p>
            <a:pPr marL="457200" lvl="0" algn="just">
              <a:spcBef>
                <a:spcPts val="480"/>
              </a:spcBef>
            </a:pPr>
            <a:endParaRPr lang="en-US" sz="1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scope of the project is subject to the project being a minor</a:t>
            </a:r>
          </a:p>
          <a:p>
            <a:pPr marL="457200" lvl="0" algn="just">
              <a:spcBef>
                <a:spcPts val="480"/>
              </a:spcBef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with time constraints, hence we are making use of</a:t>
            </a:r>
          </a:p>
          <a:p>
            <a:pPr marL="457200" lvl="0" algn="just">
              <a:spcBef>
                <a:spcPts val="480"/>
              </a:spcBef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transliterated words, the number of words is limited to a max of</a:t>
            </a:r>
          </a:p>
          <a:p>
            <a:pPr marL="457200" lvl="0" algn="just">
              <a:spcBef>
                <a:spcPts val="480"/>
              </a:spcBef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200 and we are using a select number of centrality and similarity measures.</a:t>
            </a:r>
            <a:endParaRPr sz="18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2667000" y="1137741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Trebuchet MS"/>
                <a:sym typeface="Trebuchet MS"/>
              </a:rPr>
              <a:t>Panel Modifications and Requirements</a:t>
            </a:r>
            <a:endParaRPr dirty="0"/>
          </a:p>
        </p:txBody>
      </p:sp>
      <p:sp>
        <p:nvSpPr>
          <p:cNvPr id="33" name="Google Shape;33;p4"/>
          <p:cNvSpPr txBox="1"/>
          <p:nvPr/>
        </p:nvSpPr>
        <p:spPr>
          <a:xfrm>
            <a:off x="99391" y="1786642"/>
            <a:ext cx="7374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algn="just" rtl="0">
              <a:spcBef>
                <a:spcPts val="480"/>
              </a:spcBef>
              <a:spcAft>
                <a:spcPts val="0"/>
              </a:spcAft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Panel Requirements:-</a:t>
            </a:r>
          </a:p>
          <a:p>
            <a:pPr marL="742950" marR="0" lvl="0" indent="-285750" algn="just" rtl="0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Use Phonetic Pronunciations of words instead of plain transliterated words. </a:t>
            </a:r>
          </a:p>
          <a:p>
            <a:pPr marL="742950" marR="0" lvl="0" indent="-285750" algn="just" rtl="0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Consider Nouns, Verbs and other relationship oriented words instead of prepositions, adjectives, etc.</a:t>
            </a:r>
          </a:p>
          <a:p>
            <a:pPr marL="742950" marR="0" lvl="0" indent="-285750" algn="just" rtl="0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Use Russian language instead of the Persian language.</a:t>
            </a:r>
          </a:p>
          <a:p>
            <a:pPr marL="742950" marR="0" lvl="0" indent="-285750" algn="just" rtl="0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Use a good data corpus of around 100+ words and 5+ languages.</a:t>
            </a:r>
          </a:p>
          <a:p>
            <a:pPr marL="742950" marR="0" lvl="0" indent="-285750" algn="just" rtl="0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Hyper-graph visualization of the words.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C868EA2-C513-4A8F-A3E0-C532E5B652F3}"/>
              </a:ext>
            </a:extLst>
          </p:cNvPr>
          <p:cNvSpPr txBox="1"/>
          <p:nvPr/>
        </p:nvSpPr>
        <p:spPr>
          <a:xfrm>
            <a:off x="1172817" y="1192696"/>
            <a:ext cx="79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solidFill>
                  <a:srgbClr val="FF0000"/>
                </a:solidFill>
              </a:rPr>
              <a:t>Project Testing and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F0D628-2F37-4E78-A7BC-B8129879EC74}"/>
              </a:ext>
            </a:extLst>
          </p:cNvPr>
          <p:cNvSpPr txBox="1"/>
          <p:nvPr/>
        </p:nvSpPr>
        <p:spPr>
          <a:xfrm>
            <a:off x="489573" y="1562028"/>
            <a:ext cx="690769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33CC"/>
                </a:solidFill>
              </a:rPr>
              <a:t>Testing Methodologies:</a:t>
            </a:r>
          </a:p>
          <a:p>
            <a:r>
              <a:rPr lang="en-US" sz="1800" u="sng" dirty="0">
                <a:solidFill>
                  <a:srgbClr val="0033CC"/>
                </a:solidFill>
              </a:rPr>
              <a:t>Data set:</a:t>
            </a:r>
          </a:p>
          <a:p>
            <a:r>
              <a:rPr lang="en-US" sz="1800" dirty="0">
                <a:solidFill>
                  <a:srgbClr val="0033CC"/>
                </a:solidFill>
              </a:rPr>
              <a:t>        - Check the words in the dataset against the words in the </a:t>
            </a:r>
            <a:r>
              <a:rPr lang="en-US" sz="1800" dirty="0" smtClean="0">
                <a:solidFill>
                  <a:srgbClr val="0033CC"/>
                </a:solidFill>
              </a:rPr>
              <a:t>	google </a:t>
            </a:r>
            <a:r>
              <a:rPr lang="en-US" sz="1800" dirty="0">
                <a:solidFill>
                  <a:srgbClr val="0033CC"/>
                </a:solidFill>
              </a:rPr>
              <a:t>grammar for the language to validate it’s </a:t>
            </a:r>
            <a:r>
              <a:rPr lang="en-US" sz="1800" dirty="0" smtClean="0">
                <a:solidFill>
                  <a:srgbClr val="0033CC"/>
                </a:solidFill>
              </a:rPr>
              <a:t>	existence</a:t>
            </a:r>
            <a:r>
              <a:rPr lang="en-US" sz="1800" dirty="0">
                <a:solidFill>
                  <a:srgbClr val="0033CC"/>
                </a:solidFill>
              </a:rPr>
              <a:t>.</a:t>
            </a:r>
          </a:p>
          <a:p>
            <a:r>
              <a:rPr lang="en-US" sz="1800" dirty="0">
                <a:solidFill>
                  <a:srgbClr val="0033CC"/>
                </a:solidFill>
              </a:rPr>
              <a:t>        - Compare the phonetically translated word against its actual </a:t>
            </a:r>
            <a:r>
              <a:rPr lang="en-US" sz="1800" dirty="0" smtClean="0">
                <a:solidFill>
                  <a:srgbClr val="0033CC"/>
                </a:solidFill>
              </a:rPr>
              <a:t>	phonetic </a:t>
            </a:r>
            <a:r>
              <a:rPr lang="en-US" sz="1800" dirty="0">
                <a:solidFill>
                  <a:srgbClr val="0033CC"/>
                </a:solidFill>
              </a:rPr>
              <a:t>pronunciation to cross check the valid </a:t>
            </a:r>
            <a:r>
              <a:rPr lang="en-US" sz="1800" dirty="0" smtClean="0">
                <a:solidFill>
                  <a:srgbClr val="0033CC"/>
                </a:solidFill>
              </a:rPr>
              <a:t>	translation</a:t>
            </a:r>
            <a:r>
              <a:rPr lang="en-US" sz="1800" dirty="0">
                <a:solidFill>
                  <a:srgbClr val="0033CC"/>
                </a:solidFill>
              </a:rPr>
              <a:t>.</a:t>
            </a:r>
          </a:p>
          <a:p>
            <a:r>
              <a:rPr lang="en-US" sz="1800" dirty="0">
                <a:solidFill>
                  <a:srgbClr val="0033CC"/>
                </a:solidFill>
              </a:rPr>
              <a:t>        - Check for alternate forms of the same word.</a:t>
            </a:r>
          </a:p>
          <a:p>
            <a:endParaRPr lang="en-US" sz="1800" dirty="0">
              <a:solidFill>
                <a:srgbClr val="0033CC"/>
              </a:solidFill>
            </a:endParaRPr>
          </a:p>
          <a:p>
            <a:r>
              <a:rPr lang="en-US" sz="1800" u="sng" dirty="0">
                <a:solidFill>
                  <a:srgbClr val="0033CC"/>
                </a:solidFill>
              </a:rPr>
              <a:t>Code Output: </a:t>
            </a:r>
          </a:p>
          <a:p>
            <a:pPr lvl="3"/>
            <a:r>
              <a:rPr lang="en-US" sz="1800" dirty="0">
                <a:solidFill>
                  <a:srgbClr val="0033CC"/>
                </a:solidFill>
              </a:rPr>
              <a:t>        - Check the output for multiple data sets.</a:t>
            </a:r>
          </a:p>
          <a:p>
            <a:pPr lvl="3"/>
            <a:r>
              <a:rPr lang="en-US" sz="1800" dirty="0">
                <a:solidFill>
                  <a:srgbClr val="0033CC"/>
                </a:solidFill>
              </a:rPr>
              <a:t>        - Perform analysis on different types of words and compare </a:t>
            </a:r>
            <a:r>
              <a:rPr lang="en-US" sz="1800" dirty="0" smtClean="0">
                <a:solidFill>
                  <a:srgbClr val="0033CC"/>
                </a:solidFill>
              </a:rPr>
              <a:t>	the </a:t>
            </a:r>
            <a:r>
              <a:rPr lang="en-US" sz="1800" dirty="0">
                <a:solidFill>
                  <a:srgbClr val="0033CC"/>
                </a:solidFill>
              </a:rPr>
              <a:t>results.</a:t>
            </a:r>
          </a:p>
          <a:p>
            <a:pPr lvl="3"/>
            <a:r>
              <a:rPr lang="en-US" sz="1800" dirty="0">
                <a:solidFill>
                  <a:srgbClr val="0033CC"/>
                </a:solidFill>
              </a:rPr>
              <a:t>        - Visual Inspection of outputs to verify the code</a:t>
            </a:r>
            <a:r>
              <a:rPr lang="en-US" sz="1800" dirty="0" smtClean="0">
                <a:solidFill>
                  <a:srgbClr val="0033CC"/>
                </a:solidFill>
              </a:rPr>
              <a:t>.</a:t>
            </a:r>
          </a:p>
          <a:p>
            <a:pPr lvl="3"/>
            <a:r>
              <a:rPr lang="en-US" sz="1800" dirty="0">
                <a:solidFill>
                  <a:srgbClr val="0033CC"/>
                </a:solidFill>
              </a:rPr>
              <a:t> </a:t>
            </a:r>
            <a:r>
              <a:rPr lang="en-US" sz="1800" dirty="0" smtClean="0">
                <a:solidFill>
                  <a:srgbClr val="0033CC"/>
                </a:solidFill>
              </a:rPr>
              <a:t>       - Compare the visual tree with the online sources to validate 	output.</a:t>
            </a:r>
          </a:p>
          <a:p>
            <a:pPr lvl="3"/>
            <a:r>
              <a:rPr lang="en-US" sz="1800" dirty="0" smtClean="0">
                <a:solidFill>
                  <a:srgbClr val="0033CC"/>
                </a:solidFill>
              </a:rPr>
              <a:t>        - Validate the outputs observed using domain knowledge.</a:t>
            </a:r>
            <a:endParaRPr lang="en-US" sz="1800" dirty="0">
              <a:solidFill>
                <a:srgbClr val="0033CC"/>
              </a:solidFill>
            </a:endParaRPr>
          </a:p>
          <a:p>
            <a:endParaRPr lang="en-US" sz="1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61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30D10C-AE8A-41F4-995A-1F15C8223C60}"/>
              </a:ext>
            </a:extLst>
          </p:cNvPr>
          <p:cNvSpPr txBox="1"/>
          <p:nvPr/>
        </p:nvSpPr>
        <p:spPr>
          <a:xfrm>
            <a:off x="1172817" y="1192696"/>
            <a:ext cx="79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solidFill>
                  <a:srgbClr val="FF0000"/>
                </a:solidFill>
              </a:rPr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832655E-4AAA-4284-9858-BDE57956B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4845"/>
            <a:ext cx="9144000" cy="480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6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4160A9B-6BCA-47E3-A175-9786559C8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999"/>
            <a:ext cx="9144000" cy="5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2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10550FB-029D-473F-895C-3181FEF80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6" y="0"/>
            <a:ext cx="8808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A7AEF13-8757-4914-BCC5-547EAFF81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01" y="1884339"/>
            <a:ext cx="5143764" cy="36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9" y="2015116"/>
            <a:ext cx="7150652" cy="396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145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349</Words>
  <Application>Microsoft Office PowerPoint</Application>
  <PresentationFormat>On-screen Show (4:3)</PresentationFormat>
  <Paragraphs>65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R Mallya</dc:creator>
  <cp:lastModifiedBy>mukesh karanth</cp:lastModifiedBy>
  <cp:revision>35</cp:revision>
  <dcterms:modified xsi:type="dcterms:W3CDTF">2019-04-12T01:51:54Z</dcterms:modified>
</cp:coreProperties>
</file>