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0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2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p3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5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6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6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7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7:notes"/>
          <p:cNvSpPr txBox="1"/>
          <p:nvPr>
            <p:ph idx="12" type="sldNum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8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8:notes"/>
          <p:cNvSpPr txBox="1"/>
          <p:nvPr>
            <p:ph idx="12" type="sldNum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9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9:notes"/>
          <p:cNvSpPr txBox="1"/>
          <p:nvPr>
            <p:ph idx="12" type="sldNum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696" y="138752"/>
            <a:ext cx="868725" cy="97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"/>
          <p:cNvGrpSpPr/>
          <p:nvPr/>
        </p:nvGrpSpPr>
        <p:grpSpPr>
          <a:xfrm>
            <a:off x="1219200" y="102154"/>
            <a:ext cx="7924800" cy="1004990"/>
            <a:chOff x="1219200" y="102154"/>
            <a:chExt cx="7924800" cy="1004990"/>
          </a:xfrm>
        </p:grpSpPr>
        <p:pic>
          <p:nvPicPr>
            <p:cNvPr id="15" name="Google Shape;1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02618" y="103496"/>
              <a:ext cx="1620982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3600" y="106680"/>
              <a:ext cx="1620000" cy="988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23800" y="117144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524000" y="112056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19200" y="102154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" name="Google Shape;20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30152" y="1600200"/>
            <a:ext cx="1600200" cy="5127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35256"/>
            <a:ext cx="9144000" cy="6934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411400" y="2734744"/>
            <a:ext cx="5899312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Review #2</a:t>
            </a:r>
            <a:endParaRPr b="0" i="0" sz="36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(Customer Requirement Specifications)</a:t>
            </a:r>
            <a:endParaRPr b="0" i="0" sz="25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411400" y="42619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  :  </a:t>
            </a:r>
            <a:endParaRPr b="0" i="0" sz="20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:      </a:t>
            </a:r>
            <a:endParaRPr b="0" i="0" sz="20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	:                  </a:t>
            </a:r>
            <a:endParaRPr b="0" i="0" sz="20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	: </a:t>
            </a:r>
            <a:endParaRPr b="0" i="0" sz="1400" u="none" cap="none" strike="noStrik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/>
          <p:nvPr/>
        </p:nvSpPr>
        <p:spPr>
          <a:xfrm>
            <a:off x="2847483" y="3352800"/>
            <a:ext cx="29240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Abstract and Scope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0" y="1617675"/>
            <a:ext cx="7374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 basic introduction of the Project and also an overview of the scope it entails. </a:t>
            </a:r>
            <a:endParaRPr b="0" i="0" sz="18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2667000" y="1143000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Further Literature Survey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0" y="1617675"/>
            <a:ext cx="7374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any details about any more literature survey that you have done to make improvement in your idea</a:t>
            </a:r>
            <a:endParaRPr b="0" i="0" sz="18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User Characteristics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517000" y="2133600"/>
            <a:ext cx="7005600" cy="37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Write a short note on the end user’s requirements</a:t>
            </a:r>
            <a:endParaRPr b="0" i="0" sz="1400" u="none" cap="none" strike="noStrik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Dependencies </a:t>
            </a: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/ Assumptions /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Risks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590900" y="1791525"/>
            <a:ext cx="7005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the issues such as legal implications, usage limitations, </a:t>
            </a: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specific software/hardware requirements</a:t>
            </a:r>
            <a:r>
              <a:rPr b="0" i="0" lang="en-US" sz="18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etc under dependencies. </a:t>
            </a:r>
            <a:endParaRPr b="0" i="0" sz="18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the assumptions made in your project/problem statement.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0" i="0" lang="en-US" sz="18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alk about the risks that could pose obstacle</a:t>
            </a: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to your final project delivery(technology failure or hardware failure threats or version compatibility problems)</a:t>
            </a:r>
            <a:r>
              <a:rPr b="0" i="0" lang="en-US" sz="18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b="0" i="0" sz="1400" u="none" cap="none" strike="noStrik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1371600" y="11430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505650" y="1617675"/>
            <a:ext cx="6868544" cy="47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 brief insight into the levels pertaining to the system architecture, including an image representation of the same.</a:t>
            </a:r>
            <a:endParaRPr b="0" i="0" sz="18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UI/ Use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533400" y="1828800"/>
            <a:ext cx="68637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use case diagrams /User Interface diagrams</a:t>
            </a:r>
            <a:endParaRPr b="0" i="0" sz="18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 txBox="1"/>
          <p:nvPr/>
        </p:nvSpPr>
        <p:spPr>
          <a:xfrm>
            <a:off x="533400" y="1828800"/>
            <a:ext cx="68637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Enlist all the modules/ features of the application.</a:t>
            </a:r>
            <a:endParaRPr b="0" i="0" sz="1400" u="none" cap="none" strike="noStrik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518409" y="1828801"/>
            <a:ext cx="68637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technologies you plan to use and why</a:t>
            </a:r>
            <a:endParaRPr b="0" i="0" sz="18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