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A-1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shattered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r-marcstevens/sha1collisiondetection" TargetMode="External"/><Relationship Id="rId5" Type="http://schemas.openxmlformats.org/officeDocument/2006/relationships/hyperlink" Target="https://security.googleblog.com/2017/02/announcing-first-sha1-collision.html" TargetMode="External"/><Relationship Id="rId4" Type="http://schemas.openxmlformats.org/officeDocument/2006/relationships/hyperlink" Target="https://www.howtogeek.com/238705/what-is-sha-1-and-why-will-retiring-it-kick-thousands-off-the-inter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211F-A0C7-004D-8640-B75BA5F4C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25" y="3573517"/>
            <a:ext cx="1832678" cy="477316"/>
          </a:xfrm>
        </p:spPr>
        <p:txBody>
          <a:bodyPr/>
          <a:lstStyle/>
          <a:p>
            <a:r>
              <a:rPr lang="en-US" sz="1200" dirty="0"/>
              <a:t>CSCI 531 Spring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FE9F-C3E1-DF4C-A578-9E6ACB3F3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Mukesh</a:t>
            </a:r>
            <a:r>
              <a:rPr lang="en-US" dirty="0"/>
              <a:t> </a:t>
            </a:r>
            <a:r>
              <a:rPr lang="en-US" dirty="0" err="1"/>
              <a:t>Dangi</a:t>
            </a:r>
            <a:endParaRPr lang="en-US" dirty="0"/>
          </a:p>
          <a:p>
            <a:r>
              <a:rPr lang="en-US" dirty="0"/>
              <a:t>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D6AB5-49FA-F945-9878-7928C3EE4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29" y="1226072"/>
            <a:ext cx="6410908" cy="20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2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47AA-96F7-5A47-B3A2-A5F126E5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6441"/>
          </a:xfrm>
        </p:spPr>
        <p:txBody>
          <a:bodyPr>
            <a:normAutofit/>
          </a:bodyPr>
          <a:lstStyle/>
          <a:p>
            <a:r>
              <a:rPr lang="en-US" dirty="0"/>
              <a:t>What is SHA-1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2466-3D76-0F4E-8355-9C4BE0287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793"/>
            <a:ext cx="8596668" cy="4727569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 cryptographic hash function(</a:t>
            </a:r>
            <a:r>
              <a:rPr lang="en-IN" b="1" dirty="0"/>
              <a:t>Secure Hash Algorithm</a:t>
            </a:r>
            <a:r>
              <a:rPr lang="en-IN" dirty="0"/>
              <a:t>) which takes an input and produces a 160-bit (20-byte) hash value or a message digest.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SHA-1 was a widely used 1995 NIST cryptographic hash function standard.</a:t>
            </a:r>
          </a:p>
          <a:p>
            <a:endParaRPr lang="en-IN" dirty="0"/>
          </a:p>
          <a:p>
            <a:r>
              <a:rPr lang="en-IN" dirty="0"/>
              <a:t>Widely used for document and TLS certificate, signatures, software updates, versioning system(git/</a:t>
            </a:r>
            <a:r>
              <a:rPr lang="en-IN" dirty="0" err="1"/>
              <a:t>svn</a:t>
            </a:r>
            <a:r>
              <a:rPr lang="en-IN" dirty="0"/>
              <a:t>) for integrity and backup purposes.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77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9F8-E2E4-644F-A925-01DAF3BD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1B19-0459-684A-8C97-C81D0B5B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4822162"/>
          </a:xfrm>
        </p:spPr>
        <p:txBody>
          <a:bodyPr>
            <a:normAutofit/>
          </a:bodyPr>
          <a:lstStyle/>
          <a:p>
            <a:r>
              <a:rPr lang="en-IN" dirty="0"/>
              <a:t>Officially deprecated by NIST in 2011 due to fundamental security weaknesses. Despite its deprecation, SHA-1 remained widely used. </a:t>
            </a:r>
          </a:p>
          <a:p>
            <a:endParaRPr lang="en-IN" dirty="0"/>
          </a:p>
          <a:p>
            <a:r>
              <a:rPr lang="en-IN" dirty="0"/>
              <a:t>Why ? </a:t>
            </a:r>
          </a:p>
          <a:p>
            <a:pPr marL="0" indent="0">
              <a:buNone/>
            </a:pPr>
            <a:r>
              <a:rPr lang="en-IN" dirty="0"/>
              <a:t>Companies were reluctant, and assumed that finding an actual collision is impractical by brute force attack.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DA62A-8D2B-BF4D-B9AB-008BAC17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13" y="392055"/>
            <a:ext cx="2650577" cy="8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8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A20C-6E53-FF45-81D7-697F9DFC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152"/>
          </a:xfrm>
        </p:spPr>
        <p:txBody>
          <a:bodyPr/>
          <a:lstStyle/>
          <a:p>
            <a:r>
              <a:rPr lang="en-US" dirty="0"/>
              <a:t>What is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4041-D884-BA44-B623-3BCC380A1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1753"/>
            <a:ext cx="8596668" cy="4769610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On 23 February 2017, the CWI and Google announced the </a:t>
            </a:r>
            <a:r>
              <a:rPr lang="en-IN" dirty="0" err="1"/>
              <a:t>SHAttered</a:t>
            </a:r>
            <a:r>
              <a:rPr lang="en-IN" dirty="0"/>
              <a:t> attack, in which they generated two different PDF files with the same SHA-1 hash in roughly 2</a:t>
            </a:r>
            <a:r>
              <a:rPr lang="en-IN" baseline="30000" dirty="0"/>
              <a:t>63.1</a:t>
            </a:r>
            <a:r>
              <a:rPr lang="en-IN" dirty="0"/>
              <a:t> SHA-1 evaluations.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This attack is about 100,000 times faster than brute forcing a SHA-1 collision with a birthday attack, which was estimated to take 280 SHA-1 evaluations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Birthday paradox is a inherent weakness in all hashes, including SHA-1.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Obtain a SHA-1 digital signature on the first PDF file which can also be abused as a valid signature on the second PDF file.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A4C2D-7965-F44B-BA6E-2FA45119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84" y="724250"/>
            <a:ext cx="2591384" cy="6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2D3A-B971-D543-A4E8-DC4C4B81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0414"/>
            <a:ext cx="8596668" cy="830317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009500-8894-7443-8089-911AFC140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66346"/>
            <a:ext cx="8596668" cy="467568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3E8D7C-CB0E-1742-AC68-9AB753D69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237" y="481393"/>
            <a:ext cx="2650577" cy="8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0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4E7F-CA05-5F48-AE79-533BA281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5007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Computing power to break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03A7-0480-4F4A-B703-F12C2E8B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0731"/>
            <a:ext cx="8596668" cy="4790631"/>
          </a:xfrm>
        </p:spPr>
        <p:txBody>
          <a:bodyPr>
            <a:normAutofit/>
          </a:bodyPr>
          <a:lstStyle/>
          <a:p>
            <a:r>
              <a:rPr lang="en-IN" dirty="0"/>
              <a:t>Generate two documents with arbitrary distinct visual contents, but that would hash to the same SHA-1 digest.</a:t>
            </a:r>
          </a:p>
          <a:p>
            <a:r>
              <a:rPr lang="en-IN" dirty="0"/>
              <a:t>Here are some numbers that give a sense of how large scale this computation was: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a) Nine quintillion (9,223,372,036,854,775,808) SHA1 computations in total. </a:t>
            </a:r>
          </a:p>
          <a:p>
            <a:pPr marL="0" indent="0">
              <a:buNone/>
            </a:pPr>
            <a:r>
              <a:rPr lang="en-IN" dirty="0"/>
              <a:t>     b) This attack required "the equivalent processing power as 6,500 years of single-CPU computations and 110 years of single-GPU computations </a:t>
            </a:r>
          </a:p>
          <a:p>
            <a:pPr marL="0" indent="0">
              <a:buNone/>
            </a:pPr>
            <a:r>
              <a:rPr lang="en-IN" dirty="0"/>
              <a:t>Google leveraged its technical expertise and cloud infrastructure to compute the collision which is one of the largest computations ever completed.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While those numbers seem very large, the SHA-1 shattered attack is still more than 100,000 times faster than a brute force attack which remains impractical.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C759B-0950-0D43-B1F5-6C560CEB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424" y="423585"/>
            <a:ext cx="2650577" cy="8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0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43FE-E113-1342-A738-C9676F2B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766"/>
          </a:xfrm>
        </p:spPr>
        <p:txBody>
          <a:bodyPr/>
          <a:lstStyle/>
          <a:p>
            <a:r>
              <a:rPr lang="en-US" dirty="0"/>
              <a:t>Potentially impacted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56F2-636B-0448-9D0C-07AF0DE56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7367"/>
            <a:ext cx="8596668" cy="4653996"/>
          </a:xfrm>
        </p:spPr>
        <p:txBody>
          <a:bodyPr>
            <a:normAutofit/>
          </a:bodyPr>
          <a:lstStyle/>
          <a:p>
            <a:r>
              <a:rPr lang="en-IN" dirty="0"/>
              <a:t>Applications which rely on SHA-1 for digital signatures, file integrity, or file identification, software updates/downloads  are potentially vulnerable. </a:t>
            </a:r>
          </a:p>
          <a:p>
            <a:r>
              <a:rPr lang="en-IN" dirty="0"/>
              <a:t>Digital Certificate signatures</a:t>
            </a:r>
          </a:p>
          <a:p>
            <a:r>
              <a:rPr lang="en-IN" dirty="0"/>
              <a:t>Email PGP/GPG signatures</a:t>
            </a:r>
          </a:p>
          <a:p>
            <a:r>
              <a:rPr lang="en-IN" dirty="0"/>
              <a:t>Software vendor signatures</a:t>
            </a:r>
          </a:p>
          <a:p>
            <a:r>
              <a:rPr lang="en-IN" dirty="0"/>
              <a:t>Software updates</a:t>
            </a:r>
          </a:p>
          <a:p>
            <a:r>
              <a:rPr lang="en-IN" dirty="0"/>
              <a:t>ISO checksums</a:t>
            </a:r>
          </a:p>
          <a:p>
            <a:r>
              <a:rPr lang="en-IN" dirty="0"/>
              <a:t>Backup systems</a:t>
            </a:r>
          </a:p>
          <a:p>
            <a:r>
              <a:rPr lang="en-IN" dirty="0"/>
              <a:t>Deduplication systems</a:t>
            </a:r>
          </a:p>
          <a:p>
            <a:r>
              <a:rPr lang="en-IN" dirty="0"/>
              <a:t>GIT/SVN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9F87B-5CAD-AA45-A3CC-C5496D1D5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443" y="4309242"/>
            <a:ext cx="5550559" cy="173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7415-7361-AE47-A803-52285089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	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E02B-8CC6-6D4B-80F7-F378055F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Consider using safer alternatives, such as SHA-256, or SHA-3.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7DB00-CF63-DB4B-B63C-0C2F7925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029" y="609600"/>
            <a:ext cx="2591384" cy="642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D37BFF-358B-CE43-8FAB-E828532CE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81883"/>
            <a:ext cx="6266210" cy="375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D1A8-E5C1-7846-84EC-3F8BD240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745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E4AC-6B0D-E847-BC69-80CB4E1E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345"/>
            <a:ext cx="8596668" cy="4675017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https://shattered.io/</a:t>
            </a:r>
            <a:r>
              <a:rPr lang="en-US" dirty="0"/>
              <a:t> and </a:t>
            </a:r>
            <a:r>
              <a:rPr lang="en-US" dirty="0">
                <a:hlinkClick r:id="rId2"/>
              </a:rPr>
              <a:t>https://shattered.it/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https://en.wikipedia.org/wiki/SHA-1</a:t>
            </a:r>
            <a:endParaRPr lang="en-US" dirty="0"/>
          </a:p>
          <a:p>
            <a:r>
              <a:rPr lang="en-US" dirty="0">
                <a:hlinkClick r:id="rId4"/>
              </a:rPr>
              <a:t>https://www.howtogeek.com/238705/what-is-sha-1-and-why-will-retiring-it-kick-thousands-off-the-internet/</a:t>
            </a:r>
            <a:endParaRPr lang="en-US" dirty="0"/>
          </a:p>
          <a:p>
            <a:r>
              <a:rPr lang="en-US" dirty="0">
                <a:hlinkClick r:id="rId5"/>
              </a:rPr>
              <a:t>https://security.googleblog.com/2017/02/announcing-first-sha1-collision.html</a:t>
            </a:r>
            <a:endParaRPr lang="en-US" dirty="0"/>
          </a:p>
          <a:p>
            <a:r>
              <a:rPr lang="en-US" dirty="0"/>
              <a:t>Code to check escape</a:t>
            </a:r>
          </a:p>
          <a:p>
            <a:r>
              <a:rPr lang="en-US" dirty="0">
                <a:hlinkClick r:id="rId6"/>
              </a:rPr>
              <a:t>https://github.com/cr-marcstevens/sha1collisiondetection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0C304-F7EC-0248-BAB0-E341F92450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048" y="4404920"/>
            <a:ext cx="5243954" cy="163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250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559</TotalTime>
  <Words>358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CSCI 531 Spring 2019</vt:lpstr>
      <vt:lpstr>What is SHA-1 ?</vt:lpstr>
      <vt:lpstr>.</vt:lpstr>
      <vt:lpstr>What is  </vt:lpstr>
      <vt:lpstr>What is </vt:lpstr>
      <vt:lpstr>Computing power to break ?</vt:lpstr>
      <vt:lpstr>Potentially impacted systems</vt:lpstr>
      <vt:lpstr>Escape    </vt:lpstr>
      <vt:lpstr>Reference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Mukesh Dangi</dc:creator>
  <cp:lastModifiedBy>Mukesh Dangi</cp:lastModifiedBy>
  <cp:revision>19</cp:revision>
  <cp:lastPrinted>2019-03-17T22:31:08Z</cp:lastPrinted>
  <dcterms:created xsi:type="dcterms:W3CDTF">2019-03-17T20:09:12Z</dcterms:created>
  <dcterms:modified xsi:type="dcterms:W3CDTF">2019-03-18T05:29:03Z</dcterms:modified>
</cp:coreProperties>
</file>