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A1BB2-A362-6BEC-F455-D36AE7F49569}" v="6" dt="2025-03-31T10:51:16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R Analytics-Employee Attrition and Performance Analysi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" y="0"/>
            <a:ext cx="9082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714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852" y="155448"/>
            <a:ext cx="8077200" cy="1673352"/>
          </a:xfrm>
        </p:spPr>
        <p:txBody>
          <a:bodyPr/>
          <a:lstStyle/>
          <a:p>
            <a:r>
              <a:rPr dirty="0"/>
              <a:t>HR Analytics Dashboard - Employee Attrition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57268"/>
            <a:ext cx="7346852" cy="571148"/>
          </a:xfrm>
        </p:spPr>
        <p:txBody>
          <a:bodyPr>
            <a:normAutofit/>
          </a:bodyPr>
          <a:lstStyle/>
          <a:p>
            <a:r>
              <a:rPr sz="3600" dirty="0"/>
              <a:t>Key Insights and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1. Attrition Rate by Department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Sales has the highest attrition rate (20.6%)</a:t>
            </a:r>
          </a:p>
          <a:p>
            <a:r>
              <a:t>Human Resources (19.0%) and R&amp;D (13.8%) follow</a:t>
            </a:r>
          </a:p>
          <a:p>
            <a:r>
              <a:t>Sales and HR may have higher stress or job dissatisfaction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Job Satisfaction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1123"/>
            <a:ext cx="8229600" cy="4625609"/>
          </a:xfrm>
        </p:spPr>
        <p:txBody>
          <a:bodyPr/>
          <a:lstStyle/>
          <a:p>
            <a:endParaRPr dirty="0"/>
          </a:p>
          <a:p>
            <a:r>
              <a:rPr dirty="0"/>
              <a:t>Only 31% </a:t>
            </a:r>
            <a:r>
              <a:rPr lang="en-US" dirty="0" smtClean="0"/>
              <a:t>rated</a:t>
            </a:r>
            <a:r>
              <a:rPr dirty="0" smtClean="0"/>
              <a:t> </a:t>
            </a:r>
            <a:r>
              <a:rPr dirty="0"/>
              <a:t>highest satisfaction (4)</a:t>
            </a:r>
          </a:p>
          <a:p>
            <a:r>
              <a:rPr dirty="0"/>
              <a:t>More than 39% have low satisfaction (1 or 2)</a:t>
            </a:r>
          </a:p>
          <a:p>
            <a:r>
              <a:rPr dirty="0"/>
              <a:t>HR should investigate workplace issues impacting morale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3. Average Salary by Job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Managers ($17,181) and Research Directors ($16,033) earn highest</a:t>
            </a:r>
          </a:p>
          <a:p>
            <a:r>
              <a:t>Sales Representatives and Lab Technicians earn the least ($2,626 - $3,237)</a:t>
            </a:r>
          </a:p>
          <a:p>
            <a:r>
              <a:t>Salary gaps may impact retention in lower-paying roles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4. Attrition Rate by Distance from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Higher attrition for employees commuting 24-28 km (19%-43%)</a:t>
            </a:r>
          </a:p>
          <a:p>
            <a:r>
              <a:t>The highest attrition (43%) is for employees at 24 km</a:t>
            </a:r>
          </a:p>
          <a:p>
            <a:r>
              <a:t>Remote work or relocation assistance could reduce turnover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Overtime and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72% of employees do NOT work overtime</a:t>
            </a:r>
          </a:p>
          <a:p>
            <a:r>
              <a:t>Those who work overtime (28%) have higher attrition risk</a:t>
            </a:r>
          </a:p>
          <a:p>
            <a:r>
              <a:t>Companies should adjust work-life balance policies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Overall 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Improve Work-Life Balance: Reduce long hours &amp; commuting strain</a:t>
            </a:r>
          </a:p>
          <a:p>
            <a:r>
              <a:t>Enhance Employee Engagement: Address low job satisfaction</a:t>
            </a:r>
          </a:p>
          <a:p>
            <a:r>
              <a:t>Review Compensation: Salary adjustments for low-paid roles</a:t>
            </a:r>
          </a:p>
          <a:p>
            <a:r>
              <a:t>Targeted Department Strategies: Support Sales and HR employees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</TotalTime>
  <Words>229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Slide 1</vt:lpstr>
      <vt:lpstr>HR Analytics Dashboard - Employee Attrition Report</vt:lpstr>
      <vt:lpstr>1. Attrition Rate by Department</vt:lpstr>
      <vt:lpstr>2. Job Satisfaction Levels</vt:lpstr>
      <vt:lpstr>3. Average Salary by Job Role</vt:lpstr>
      <vt:lpstr>4. Attrition Rate by Distance from Home</vt:lpstr>
      <vt:lpstr>5. Overtime and Attrition</vt:lpstr>
      <vt:lpstr>Overall Business Recommendations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Dashboard - Employee Attrition Report</dc:title>
  <dc:subject/>
  <dc:creator/>
  <cp:keywords/>
  <dc:description>generated using python-pptx</dc:description>
  <cp:lastModifiedBy>usr</cp:lastModifiedBy>
  <cp:revision>11</cp:revision>
  <dcterms:created xsi:type="dcterms:W3CDTF">2013-01-27T09:14:16Z</dcterms:created>
  <dcterms:modified xsi:type="dcterms:W3CDTF">2025-03-31T11:14:43Z</dcterms:modified>
  <cp:category/>
</cp:coreProperties>
</file>