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7" r:id="rId5"/>
    <p:sldId id="266" r:id="rId6"/>
    <p:sldId id="268" r:id="rId7"/>
    <p:sldId id="269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rgbClr val="9A0000"/>
            </a:gs>
            <a:gs pos="0">
              <a:schemeClr val="accent1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DBBF-4C6A-49EC-AFED-DEFBB3B0819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3705-4A07-4EFB-B39A-9872F40E7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3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F1303C-1B8E-4CB1-B87D-2AC225B6AA3F}"/>
              </a:ext>
            </a:extLst>
          </p:cNvPr>
          <p:cNvCxnSpPr>
            <a:cxnSpLocks/>
          </p:cNvCxnSpPr>
          <p:nvPr/>
        </p:nvCxnSpPr>
        <p:spPr>
          <a:xfrm>
            <a:off x="4444642" y="2702156"/>
            <a:ext cx="1084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865B15-725A-42F0-82CF-085982E53274}"/>
              </a:ext>
            </a:extLst>
          </p:cNvPr>
          <p:cNvCxnSpPr>
            <a:cxnSpLocks/>
          </p:cNvCxnSpPr>
          <p:nvPr/>
        </p:nvCxnSpPr>
        <p:spPr>
          <a:xfrm>
            <a:off x="7542371" y="3636063"/>
            <a:ext cx="1084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5B0D2C9-9832-451B-B66F-AECC0126C0EF}"/>
              </a:ext>
            </a:extLst>
          </p:cNvPr>
          <p:cNvSpPr/>
          <p:nvPr/>
        </p:nvSpPr>
        <p:spPr>
          <a:xfrm>
            <a:off x="5535320" y="2510264"/>
            <a:ext cx="2007052" cy="422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A04F3-E27F-4C7C-BA30-03D88A689DAD}"/>
              </a:ext>
            </a:extLst>
          </p:cNvPr>
          <p:cNvSpPr/>
          <p:nvPr/>
        </p:nvSpPr>
        <p:spPr>
          <a:xfrm>
            <a:off x="5535319" y="3402414"/>
            <a:ext cx="2007053" cy="422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Q&amp;A System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28A5FF-42EF-4952-B107-912056277F59}"/>
              </a:ext>
            </a:extLst>
          </p:cNvPr>
          <p:cNvSpPr/>
          <p:nvPr/>
        </p:nvSpPr>
        <p:spPr>
          <a:xfrm>
            <a:off x="8626424" y="3402414"/>
            <a:ext cx="2007053" cy="4223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54C472D-1604-4439-9879-B589408B6B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38016" y="2759982"/>
            <a:ext cx="1090678" cy="8792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E435BC6-6442-4441-98B2-C89B6C742FCC}"/>
              </a:ext>
            </a:extLst>
          </p:cNvPr>
          <p:cNvSpPr txBox="1"/>
          <p:nvPr/>
        </p:nvSpPr>
        <p:spPr>
          <a:xfrm>
            <a:off x="4047230" y="548679"/>
            <a:ext cx="4983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High Level Architecture</a:t>
            </a:r>
          </a:p>
        </p:txBody>
      </p:sp>
      <p:pic>
        <p:nvPicPr>
          <p:cNvPr id="53" name="Graphic 52" descr="Smart Phone">
            <a:extLst>
              <a:ext uri="{FF2B5EF4-FFF2-40B4-BE49-F238E27FC236}">
                <a16:creationId xmlns:a16="http://schemas.microsoft.com/office/drawing/2014/main" id="{BD1B33E4-FEAA-48E0-A6DB-BF6C388B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3936" y="2721663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F335E-4588-4CE0-ACCF-EBEEA28667E4}"/>
              </a:ext>
            </a:extLst>
          </p:cNvPr>
          <p:cNvCxnSpPr>
            <a:cxnSpLocks/>
          </p:cNvCxnSpPr>
          <p:nvPr/>
        </p:nvCxnSpPr>
        <p:spPr>
          <a:xfrm>
            <a:off x="10633477" y="2702156"/>
            <a:ext cx="548651" cy="437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5D3053-CC63-483E-8DEF-FF1EF5E168C2}"/>
              </a:ext>
            </a:extLst>
          </p:cNvPr>
          <p:cNvCxnSpPr>
            <a:stCxn id="46" idx="3"/>
          </p:cNvCxnSpPr>
          <p:nvPr/>
        </p:nvCxnSpPr>
        <p:spPr>
          <a:xfrm flipV="1">
            <a:off x="10633477" y="3201113"/>
            <a:ext cx="548651" cy="41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D09-4231-4D7E-8F5C-362F22037824}"/>
              </a:ext>
            </a:extLst>
          </p:cNvPr>
          <p:cNvSpPr/>
          <p:nvPr/>
        </p:nvSpPr>
        <p:spPr>
          <a:xfrm>
            <a:off x="2205728" y="2548814"/>
            <a:ext cx="2232288" cy="422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 to Text Extractor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77F96-F38B-400F-86B7-5E2AABC04C1D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542372" y="2702156"/>
            <a:ext cx="3091105" cy="192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2E838431-4773-4A58-B992-81F4B340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005" y="1875658"/>
            <a:ext cx="1693408" cy="192629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23522F-51F1-4E3B-8C40-554064045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1B6A5548-8609-4BFD-96CD-463158CE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1" y="3134871"/>
            <a:ext cx="1675702" cy="16757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E2039D-04D4-4991-8074-CAA7CD9E22E5}"/>
              </a:ext>
            </a:extLst>
          </p:cNvPr>
          <p:cNvSpPr/>
          <p:nvPr/>
        </p:nvSpPr>
        <p:spPr>
          <a:xfrm>
            <a:off x="2298583" y="2074178"/>
            <a:ext cx="1266738" cy="9144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arXiv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CC3D1-7097-4CFE-94B8-64491F0D1ED3}"/>
              </a:ext>
            </a:extLst>
          </p:cNvPr>
          <p:cNvSpPr/>
          <p:nvPr/>
        </p:nvSpPr>
        <p:spPr>
          <a:xfrm>
            <a:off x="5726884" y="2074178"/>
            <a:ext cx="1266738" cy="9144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Extractor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9EDA9-73FB-4081-92E1-5E71995EE9B8}"/>
              </a:ext>
            </a:extLst>
          </p:cNvPr>
          <p:cNvSpPr/>
          <p:nvPr/>
        </p:nvSpPr>
        <p:spPr>
          <a:xfrm>
            <a:off x="4528656" y="2074178"/>
            <a:ext cx="23489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A6CDC-50D0-44C5-B018-CF87A3D30E8E}"/>
              </a:ext>
            </a:extLst>
          </p:cNvPr>
          <p:cNvSpPr/>
          <p:nvPr/>
        </p:nvSpPr>
        <p:spPr>
          <a:xfrm>
            <a:off x="8019874" y="2074178"/>
            <a:ext cx="23489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C14A4-0E6E-416A-BE8C-64D039931A55}"/>
              </a:ext>
            </a:extLst>
          </p:cNvPr>
          <p:cNvSpPr txBox="1"/>
          <p:nvPr/>
        </p:nvSpPr>
        <p:spPr>
          <a:xfrm>
            <a:off x="4170138" y="1797179"/>
            <a:ext cx="95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06362-DDDE-4AD6-BB08-BB4742DEFE35}"/>
              </a:ext>
            </a:extLst>
          </p:cNvPr>
          <p:cNvSpPr txBox="1"/>
          <p:nvPr/>
        </p:nvSpPr>
        <p:spPr>
          <a:xfrm>
            <a:off x="7806139" y="179717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54A56-167F-4B05-9D6A-A6B8916CA3C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65321" y="2531378"/>
            <a:ext cx="963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3E069-F327-45D8-A0A5-2B4C81CC58EC}"/>
              </a:ext>
            </a:extLst>
          </p:cNvPr>
          <p:cNvCxnSpPr>
            <a:cxnSpLocks/>
          </p:cNvCxnSpPr>
          <p:nvPr/>
        </p:nvCxnSpPr>
        <p:spPr>
          <a:xfrm>
            <a:off x="4763549" y="2531378"/>
            <a:ext cx="963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D51E5-E745-44AB-9F2A-E094ACB43F7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93622" y="2531378"/>
            <a:ext cx="1026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2538E2-35EB-458C-955F-33D0BDDCA4A3}"/>
              </a:ext>
            </a:extLst>
          </p:cNvPr>
          <p:cNvSpPr txBox="1"/>
          <p:nvPr/>
        </p:nvSpPr>
        <p:spPr>
          <a:xfrm>
            <a:off x="3577910" y="2257903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7D73D-C487-42A3-9CA0-628E927FE1D7}"/>
              </a:ext>
            </a:extLst>
          </p:cNvPr>
          <p:cNvSpPr txBox="1"/>
          <p:nvPr/>
        </p:nvSpPr>
        <p:spPr>
          <a:xfrm>
            <a:off x="3574474" y="2503116"/>
            <a:ext cx="827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4AEF3D-CB0E-42D2-9E56-CC591255B7DE}"/>
              </a:ext>
            </a:extLst>
          </p:cNvPr>
          <p:cNvSpPr txBox="1"/>
          <p:nvPr/>
        </p:nvSpPr>
        <p:spPr>
          <a:xfrm>
            <a:off x="4994549" y="227056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5A93B7-FC67-4F57-A6D1-FD46EABB89A1}"/>
              </a:ext>
            </a:extLst>
          </p:cNvPr>
          <p:cNvSpPr txBox="1"/>
          <p:nvPr/>
        </p:nvSpPr>
        <p:spPr>
          <a:xfrm>
            <a:off x="7060598" y="2264969"/>
            <a:ext cx="741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Text</a:t>
            </a:r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457720ED-55DB-4AFC-A8D1-BECC5C5FA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860" y="2980663"/>
            <a:ext cx="1646270" cy="2002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FFC01B-FF37-4531-B4CC-937DAF160D41}"/>
              </a:ext>
            </a:extLst>
          </p:cNvPr>
          <p:cNvSpPr txBox="1"/>
          <p:nvPr/>
        </p:nvSpPr>
        <p:spPr>
          <a:xfrm>
            <a:off x="8624693" y="2257902"/>
            <a:ext cx="128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Raw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FC18B-35FD-4B0F-971F-8C68931CFA93}"/>
              </a:ext>
            </a:extLst>
          </p:cNvPr>
          <p:cNvSpPr/>
          <p:nvPr/>
        </p:nvSpPr>
        <p:spPr>
          <a:xfrm>
            <a:off x="4764247" y="3504501"/>
            <a:ext cx="2229375" cy="32923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Summarizer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F938D-30FD-4BF0-AECC-6F3DCF75CCC8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6993622" y="3669119"/>
            <a:ext cx="2564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3619EC-C5DA-4D18-930A-D3EFD40067B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979802" y="3669119"/>
            <a:ext cx="2784445" cy="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5842C4-FB5C-4015-9730-47A3A2E5AEFF}"/>
              </a:ext>
            </a:extLst>
          </p:cNvPr>
          <p:cNvSpPr txBox="1"/>
          <p:nvPr/>
        </p:nvSpPr>
        <p:spPr>
          <a:xfrm>
            <a:off x="7613661" y="3405413"/>
            <a:ext cx="128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Raw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F8DEE5-D660-44DB-AB37-8E5956920492}"/>
              </a:ext>
            </a:extLst>
          </p:cNvPr>
          <p:cNvSpPr txBox="1"/>
          <p:nvPr/>
        </p:nvSpPr>
        <p:spPr>
          <a:xfrm>
            <a:off x="2661756" y="3417187"/>
            <a:ext cx="1069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2AD1DC-9ACD-4799-B470-AE558E9C6EAC}"/>
              </a:ext>
            </a:extLst>
          </p:cNvPr>
          <p:cNvSpPr/>
          <p:nvPr/>
        </p:nvSpPr>
        <p:spPr>
          <a:xfrm>
            <a:off x="6149130" y="4327703"/>
            <a:ext cx="1870744" cy="32923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 Answer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F744CD-D40E-4499-894C-BCC9289C39BA}"/>
              </a:ext>
            </a:extLst>
          </p:cNvPr>
          <p:cNvSpPr txBox="1"/>
          <p:nvPr/>
        </p:nvSpPr>
        <p:spPr>
          <a:xfrm>
            <a:off x="8176752" y="4235192"/>
            <a:ext cx="128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Raw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A84712-D72C-4C67-ABF4-5096FD220E4B}"/>
              </a:ext>
            </a:extLst>
          </p:cNvPr>
          <p:cNvSpPr txBox="1"/>
          <p:nvPr/>
        </p:nvSpPr>
        <p:spPr>
          <a:xfrm>
            <a:off x="2677207" y="4235899"/>
            <a:ext cx="760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 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6D94E0-3E04-45A2-9710-85A57511605A}"/>
              </a:ext>
            </a:extLst>
          </p:cNvPr>
          <p:cNvCxnSpPr>
            <a:cxnSpLocks/>
          </p:cNvCxnSpPr>
          <p:nvPr/>
        </p:nvCxnSpPr>
        <p:spPr>
          <a:xfrm flipH="1">
            <a:off x="8019874" y="4513751"/>
            <a:ext cx="1602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3CE3F8-E8F8-428F-A309-A2E0A17B44B4}"/>
              </a:ext>
            </a:extLst>
          </p:cNvPr>
          <p:cNvSpPr/>
          <p:nvPr/>
        </p:nvSpPr>
        <p:spPr>
          <a:xfrm>
            <a:off x="3726916" y="4327703"/>
            <a:ext cx="1326639" cy="32923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Chatbot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144AF0-B680-493B-BAEF-8FBEE2B3BD01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2063692" y="4492321"/>
            <a:ext cx="166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4FEE921-9AFE-4AFD-967E-6F82F4033698}"/>
              </a:ext>
            </a:extLst>
          </p:cNvPr>
          <p:cNvCxnSpPr>
            <a:cxnSpLocks/>
            <a:stCxn id="45" idx="1"/>
            <a:endCxn id="52" idx="3"/>
          </p:cNvCxnSpPr>
          <p:nvPr/>
        </p:nvCxnSpPr>
        <p:spPr>
          <a:xfrm flipH="1">
            <a:off x="5053555" y="4492321"/>
            <a:ext cx="1095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15258B-D28B-466C-BF1E-E5716B7666DA}"/>
              </a:ext>
            </a:extLst>
          </p:cNvPr>
          <p:cNvSpPr txBox="1"/>
          <p:nvPr/>
        </p:nvSpPr>
        <p:spPr>
          <a:xfrm>
            <a:off x="5258209" y="4235493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Q&amp;A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3230142" y="429104"/>
            <a:ext cx="482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Inference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F62DBC-6662-46EF-A8CB-AD1B1F9752CF}"/>
              </a:ext>
            </a:extLst>
          </p:cNvPr>
          <p:cNvSpPr txBox="1"/>
          <p:nvPr/>
        </p:nvSpPr>
        <p:spPr>
          <a:xfrm>
            <a:off x="1596957" y="2251046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0B1A117-7ACA-4D10-ABFC-8C753561CF8B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1577911" y="2414200"/>
            <a:ext cx="603493" cy="837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41F60A-F11A-4370-95DD-156EB2D68789}"/>
              </a:ext>
            </a:extLst>
          </p:cNvPr>
          <p:cNvCxnSpPr>
            <a:stCxn id="9" idx="3"/>
            <a:endCxn id="25" idx="0"/>
          </p:cNvCxnSpPr>
          <p:nvPr/>
        </p:nvCxnSpPr>
        <p:spPr>
          <a:xfrm>
            <a:off x="8254766" y="2531378"/>
            <a:ext cx="2126229" cy="449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2884979" y="424038"/>
            <a:ext cx="641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AWS Summarizer Architecture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  <p:pic>
        <p:nvPicPr>
          <p:cNvPr id="41" name="Graphic 39">
            <a:extLst>
              <a:ext uri="{FF2B5EF4-FFF2-40B4-BE49-F238E27FC236}">
                <a16:creationId xmlns:a16="http://schemas.microsoft.com/office/drawing/2014/main" id="{A58F6EFE-1103-4B36-928B-3B99491D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92" y="2784185"/>
            <a:ext cx="678604" cy="678604"/>
          </a:xfrm>
          <a:prstGeom prst="rect">
            <a:avLst/>
          </a:prstGeom>
        </p:spPr>
      </p:pic>
      <p:sp>
        <p:nvSpPr>
          <p:cNvPr id="42" name="TextBox 90">
            <a:extLst>
              <a:ext uri="{FF2B5EF4-FFF2-40B4-BE49-F238E27FC236}">
                <a16:creationId xmlns:a16="http://schemas.microsoft.com/office/drawing/2014/main" id="{C33F0831-3A75-42A0-BDB9-20F4D3D1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02" y="2435325"/>
            <a:ext cx="58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39EC7-6253-461B-9732-497B6C93289E}"/>
              </a:ext>
            </a:extLst>
          </p:cNvPr>
          <p:cNvSpPr/>
          <p:nvPr/>
        </p:nvSpPr>
        <p:spPr>
          <a:xfrm>
            <a:off x="1632638" y="1927669"/>
            <a:ext cx="2068785" cy="244715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Elastic Beanstalk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90779-0D3D-4F25-8483-6437BF1D15EA}"/>
              </a:ext>
            </a:extLst>
          </p:cNvPr>
          <p:cNvSpPr txBox="1"/>
          <p:nvPr/>
        </p:nvSpPr>
        <p:spPr>
          <a:xfrm>
            <a:off x="2028340" y="2463090"/>
            <a:ext cx="1066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arXiv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220CA6ED-980B-4693-B874-0EF957CD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537" y="2729508"/>
            <a:ext cx="494362" cy="494362"/>
          </a:xfrm>
          <a:prstGeom prst="rect">
            <a:avLst/>
          </a:prstGeom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E04438C2-5940-482F-9892-62D30B3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32" y="1931748"/>
            <a:ext cx="495396" cy="4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7">
            <a:extLst>
              <a:ext uri="{FF2B5EF4-FFF2-40B4-BE49-F238E27FC236}">
                <a16:creationId xmlns:a16="http://schemas.microsoft.com/office/drawing/2014/main" id="{B1392B07-7C5A-47FA-B108-83621B7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14" y="5541036"/>
            <a:ext cx="491772" cy="49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37">
            <a:extLst>
              <a:ext uri="{FF2B5EF4-FFF2-40B4-BE49-F238E27FC236}">
                <a16:creationId xmlns:a16="http://schemas.microsoft.com/office/drawing/2014/main" id="{355E0A24-CB12-463B-94EE-E811720C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126" y="2298652"/>
            <a:ext cx="367349" cy="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10A7F4-D371-490A-8D78-978C7550729A}"/>
              </a:ext>
            </a:extLst>
          </p:cNvPr>
          <p:cNvSpPr txBox="1"/>
          <p:nvPr/>
        </p:nvSpPr>
        <p:spPr>
          <a:xfrm>
            <a:off x="3204546" y="6078904"/>
            <a:ext cx="1231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22E6167E-DD2A-44C3-A882-BB2E0413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58" y="258469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39">
            <a:extLst>
              <a:ext uri="{FF2B5EF4-FFF2-40B4-BE49-F238E27FC236}">
                <a16:creationId xmlns:a16="http://schemas.microsoft.com/office/drawing/2014/main" id="{DF4593D9-3749-47EB-AF61-99D2145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299" y="5537838"/>
            <a:ext cx="488541" cy="4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2">
            <a:extLst>
              <a:ext uri="{FF2B5EF4-FFF2-40B4-BE49-F238E27FC236}">
                <a16:creationId xmlns:a16="http://schemas.microsoft.com/office/drawing/2014/main" id="{92B43C16-63E0-4B92-B3C6-6A258E29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703" y="6054549"/>
            <a:ext cx="1415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6"/>
                </a:solidFill>
                <a:cs typeface="Arial" panose="020B0604020202020204" pitchFamily="34" charset="0"/>
              </a:rPr>
              <a:t>Amazon Simple Storage Service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8B07BF-3180-47E7-B6E4-FEF6016BBF38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5942864" y="2975922"/>
            <a:ext cx="1163805" cy="3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DB9DA1-BC2D-4610-9F00-4784CB3B968D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2810899" y="2976689"/>
            <a:ext cx="2343259" cy="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0E10190-AB70-42E3-99A6-627CBFB8CAD9}"/>
              </a:ext>
            </a:extLst>
          </p:cNvPr>
          <p:cNvSpPr txBox="1"/>
          <p:nvPr/>
        </p:nvSpPr>
        <p:spPr>
          <a:xfrm>
            <a:off x="6159395" y="2710237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Meta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3528C2-77AB-4D70-9F8A-0C5195E6A14E}"/>
              </a:ext>
            </a:extLst>
          </p:cNvPr>
          <p:cNvCxnSpPr>
            <a:cxnSpLocks/>
          </p:cNvCxnSpPr>
          <p:nvPr/>
        </p:nvCxnSpPr>
        <p:spPr>
          <a:xfrm>
            <a:off x="943971" y="2922684"/>
            <a:ext cx="675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C5D778-A186-4A86-B1AE-1D98D23F0577}"/>
              </a:ext>
            </a:extLst>
          </p:cNvPr>
          <p:cNvCxnSpPr>
            <a:cxnSpLocks/>
          </p:cNvCxnSpPr>
          <p:nvPr/>
        </p:nvCxnSpPr>
        <p:spPr>
          <a:xfrm flipH="1" flipV="1">
            <a:off x="974544" y="3282132"/>
            <a:ext cx="644938" cy="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79D1D-6B81-4269-8C3C-3D8C336AC998}"/>
              </a:ext>
            </a:extLst>
          </p:cNvPr>
          <p:cNvSpPr txBox="1"/>
          <p:nvPr/>
        </p:nvSpPr>
        <p:spPr>
          <a:xfrm>
            <a:off x="6275580" y="3167407"/>
            <a:ext cx="43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09BE08-F88D-41BC-B9DA-195CD4055C7A}"/>
              </a:ext>
            </a:extLst>
          </p:cNvPr>
          <p:cNvSpPr txBox="1"/>
          <p:nvPr/>
        </p:nvSpPr>
        <p:spPr>
          <a:xfrm>
            <a:off x="5496883" y="6051266"/>
            <a:ext cx="1557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6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</a:t>
            </a:r>
          </a:p>
        </p:txBody>
      </p:sp>
      <p:pic>
        <p:nvPicPr>
          <p:cNvPr id="117" name="Graphic 33">
            <a:extLst>
              <a:ext uri="{FF2B5EF4-FFF2-40B4-BE49-F238E27FC236}">
                <a16:creationId xmlns:a16="http://schemas.microsoft.com/office/drawing/2014/main" id="{BC222D8B-6218-4693-A753-0BF133EE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3" y="5537838"/>
            <a:ext cx="488541" cy="4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83F3FCCA-C872-4F1D-931B-1AC6122C6974}"/>
              </a:ext>
            </a:extLst>
          </p:cNvPr>
          <p:cNvSpPr/>
          <p:nvPr/>
        </p:nvSpPr>
        <p:spPr>
          <a:xfrm>
            <a:off x="2740624" y="4989269"/>
            <a:ext cx="5632206" cy="1677240"/>
          </a:xfrm>
          <a:prstGeom prst="rect">
            <a:avLst/>
          </a:prstGeom>
          <a:noFill/>
          <a:ln w="2222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 Lake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E6DCA5-DEDF-4D5C-AB65-3C4C0F02C1A8}"/>
              </a:ext>
            </a:extLst>
          </p:cNvPr>
          <p:cNvCxnSpPr>
            <a:cxnSpLocks/>
            <a:stCxn id="68" idx="1"/>
            <a:endCxn id="117" idx="3"/>
          </p:cNvCxnSpPr>
          <p:nvPr/>
        </p:nvCxnSpPr>
        <p:spPr>
          <a:xfrm flipH="1">
            <a:off x="6463804" y="5782109"/>
            <a:ext cx="868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9" name="Graphic 44">
            <a:extLst>
              <a:ext uri="{FF2B5EF4-FFF2-40B4-BE49-F238E27FC236}">
                <a16:creationId xmlns:a16="http://schemas.microsoft.com/office/drawing/2014/main" id="{7EAB8761-5D2B-481D-A9DB-DF265EB4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6" y="5541697"/>
            <a:ext cx="491111" cy="49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F68EFAD-CB88-4E60-9C47-33863FD8256F}"/>
              </a:ext>
            </a:extLst>
          </p:cNvPr>
          <p:cNvCxnSpPr>
            <a:cxnSpLocks/>
            <a:stCxn id="117" idx="1"/>
            <a:endCxn id="129" idx="3"/>
          </p:cNvCxnSpPr>
          <p:nvPr/>
        </p:nvCxnSpPr>
        <p:spPr>
          <a:xfrm flipH="1">
            <a:off x="5244087" y="5782109"/>
            <a:ext cx="731176" cy="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C98375-2E8F-412B-933C-CEFD7233B7C4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 flipV="1">
            <a:off x="4066386" y="5786922"/>
            <a:ext cx="686590" cy="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5" name="Graphic 5">
            <a:extLst>
              <a:ext uri="{FF2B5EF4-FFF2-40B4-BE49-F238E27FC236}">
                <a16:creationId xmlns:a16="http://schemas.microsoft.com/office/drawing/2014/main" id="{6E8EB1ED-BD83-4FC6-8D9D-EB760BAA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10" y="4943173"/>
            <a:ext cx="593103" cy="59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34">
            <a:extLst>
              <a:ext uri="{FF2B5EF4-FFF2-40B4-BE49-F238E27FC236}">
                <a16:creationId xmlns:a16="http://schemas.microsoft.com/office/drawing/2014/main" id="{615ACAF4-4D29-4C19-8323-A06C923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061" y="6078903"/>
            <a:ext cx="1155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C000"/>
                </a:solidFill>
              </a:rPr>
              <a:t>AWS Lambda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CF2B8F-A838-45E8-B1E3-15F9367CBE51}"/>
              </a:ext>
            </a:extLst>
          </p:cNvPr>
          <p:cNvSpPr txBox="1"/>
          <p:nvPr/>
        </p:nvSpPr>
        <p:spPr>
          <a:xfrm>
            <a:off x="4045893" y="274690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PDF Meta</a:t>
            </a: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CA59AF0E-CA3E-4B6E-9077-19118452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69" y="2828797"/>
            <a:ext cx="469901" cy="4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ECD71A0-5B25-4E6F-8EF4-5DD81F7CBF30}"/>
              </a:ext>
            </a:extLst>
          </p:cNvPr>
          <p:cNvSpPr txBox="1"/>
          <p:nvPr/>
        </p:nvSpPr>
        <p:spPr>
          <a:xfrm>
            <a:off x="6820774" y="2339563"/>
            <a:ext cx="1041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Extractor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25AAC0-664A-45CC-8C05-3DFC10C88A42}"/>
              </a:ext>
            </a:extLst>
          </p:cNvPr>
          <p:cNvSpPr/>
          <p:nvPr/>
        </p:nvSpPr>
        <p:spPr>
          <a:xfrm>
            <a:off x="9358255" y="2293890"/>
            <a:ext cx="1738124" cy="1130967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38">
            <a:extLst>
              <a:ext uri="{FF2B5EF4-FFF2-40B4-BE49-F238E27FC236}">
                <a16:creationId xmlns:a16="http://schemas.microsoft.com/office/drawing/2014/main" id="{F2C9293A-6B55-468E-9B5A-81B9E6359B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5903" y="2857783"/>
            <a:ext cx="400922" cy="400922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6689BB0D-FF3D-42FA-9F6B-FACC7D4A243A}"/>
              </a:ext>
            </a:extLst>
          </p:cNvPr>
          <p:cNvSpPr/>
          <p:nvPr/>
        </p:nvSpPr>
        <p:spPr>
          <a:xfrm>
            <a:off x="9364676" y="2657576"/>
            <a:ext cx="17381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Mphasis Text Summarizer</a:t>
            </a:r>
          </a:p>
        </p:txBody>
      </p:sp>
      <p:sp>
        <p:nvSpPr>
          <p:cNvPr id="76" name="TextBox 45">
            <a:extLst>
              <a:ext uri="{FF2B5EF4-FFF2-40B4-BE49-F238E27FC236}">
                <a16:creationId xmlns:a16="http://schemas.microsoft.com/office/drawing/2014/main" id="{7A7306BE-E218-4BCB-A6A5-85918BF5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17" y="2530771"/>
            <a:ext cx="99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B050"/>
                </a:solidFill>
              </a:rPr>
              <a:t>Clean Text</a:t>
            </a:r>
            <a:endParaRPr lang="en-US" altLang="en-US" sz="1400" dirty="0">
              <a:solidFill>
                <a:srgbClr val="00B050"/>
              </a:solidFill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4E0AF8C-4D33-4263-8BF6-8EF7FE65CCD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7576570" y="3063748"/>
            <a:ext cx="398631" cy="6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327A29F-E7E0-4D7D-A28E-781B3A8E27FA}"/>
              </a:ext>
            </a:extLst>
          </p:cNvPr>
          <p:cNvSpPr txBox="1"/>
          <p:nvPr/>
        </p:nvSpPr>
        <p:spPr>
          <a:xfrm>
            <a:off x="7678472" y="3429000"/>
            <a:ext cx="166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Invoke Summary endpoint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6575243-B3FB-4E3D-84FA-9D41F8B88DAF}"/>
              </a:ext>
            </a:extLst>
          </p:cNvPr>
          <p:cNvCxnSpPr>
            <a:cxnSpLocks/>
          </p:cNvCxnSpPr>
          <p:nvPr/>
        </p:nvCxnSpPr>
        <p:spPr>
          <a:xfrm flipH="1">
            <a:off x="5942864" y="3189002"/>
            <a:ext cx="117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F112BB-738A-45A9-B887-4821826651B9}"/>
              </a:ext>
            </a:extLst>
          </p:cNvPr>
          <p:cNvSpPr txBox="1"/>
          <p:nvPr/>
        </p:nvSpPr>
        <p:spPr>
          <a:xfrm>
            <a:off x="3938237" y="383184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A4BDA9-72FD-4D87-9FF5-8C65A8B2BCC1}"/>
              </a:ext>
            </a:extLst>
          </p:cNvPr>
          <p:cNvSpPr txBox="1"/>
          <p:nvPr/>
        </p:nvSpPr>
        <p:spPr>
          <a:xfrm>
            <a:off x="3904204" y="342402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Text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69FA2A8-C2A1-4040-BCDD-6B5BEC5F07D8}"/>
              </a:ext>
            </a:extLst>
          </p:cNvPr>
          <p:cNvCxnSpPr>
            <a:cxnSpLocks/>
            <a:stCxn id="84" idx="3"/>
            <a:endCxn id="94" idx="2"/>
          </p:cNvCxnSpPr>
          <p:nvPr/>
        </p:nvCxnSpPr>
        <p:spPr>
          <a:xfrm flipV="1">
            <a:off x="2811330" y="3424857"/>
            <a:ext cx="7415987" cy="23077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4C5B3D-9600-49FA-8CE0-797A625235A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01423" y="4060267"/>
            <a:ext cx="1555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BE9F4F-A9E7-45B6-B1BC-032EFA6645B1}"/>
              </a:ext>
            </a:extLst>
          </p:cNvPr>
          <p:cNvCxnSpPr>
            <a:cxnSpLocks/>
            <a:stCxn id="58" idx="3"/>
            <a:endCxn id="100" idx="1"/>
          </p:cNvCxnSpPr>
          <p:nvPr/>
        </p:nvCxnSpPr>
        <p:spPr>
          <a:xfrm flipV="1">
            <a:off x="8445101" y="3058244"/>
            <a:ext cx="1590802" cy="6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2CB0C66-9013-40E1-94DB-1043B7F2700E}"/>
              </a:ext>
            </a:extLst>
          </p:cNvPr>
          <p:cNvSpPr txBox="1"/>
          <p:nvPr/>
        </p:nvSpPr>
        <p:spPr>
          <a:xfrm>
            <a:off x="8500076" y="28508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Text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4">
            <a:extLst>
              <a:ext uri="{FF2B5EF4-FFF2-40B4-BE49-F238E27FC236}">
                <a16:creationId xmlns:a16="http://schemas.microsoft.com/office/drawing/2014/main" id="{C4B3E32E-F007-4C8D-B712-5A13FBE76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968" y="3408449"/>
            <a:ext cx="494362" cy="49436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BBAA18-F432-446A-93D4-82F193910E48}"/>
              </a:ext>
            </a:extLst>
          </p:cNvPr>
          <p:cNvSpPr txBox="1"/>
          <p:nvPr/>
        </p:nvSpPr>
        <p:spPr>
          <a:xfrm>
            <a:off x="2160965" y="3182302"/>
            <a:ext cx="8008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52" name="Graphic 33">
            <a:extLst>
              <a:ext uri="{FF2B5EF4-FFF2-40B4-BE49-F238E27FC236}">
                <a16:creationId xmlns:a16="http://schemas.microsoft.com/office/drawing/2014/main" id="{1A323B9D-6ED8-40B3-8721-0BD60DB7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41" y="1131923"/>
            <a:ext cx="495396" cy="4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013D683-1BB6-4384-B925-E0EFE342990D}"/>
              </a:ext>
            </a:extLst>
          </p:cNvPr>
          <p:cNvSpPr/>
          <p:nvPr/>
        </p:nvSpPr>
        <p:spPr>
          <a:xfrm>
            <a:off x="1619482" y="1142657"/>
            <a:ext cx="9760001" cy="3260109"/>
          </a:xfrm>
          <a:prstGeom prst="rect">
            <a:avLst/>
          </a:prstGeom>
          <a:noFill/>
          <a:ln w="12700">
            <a:solidFill>
              <a:srgbClr val="FF4F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</a:rPr>
              <a:t>   AWS CloudWatch</a:t>
            </a:r>
          </a:p>
        </p:txBody>
      </p:sp>
      <p:pic>
        <p:nvPicPr>
          <p:cNvPr id="58" name="Graphic 56">
            <a:extLst>
              <a:ext uri="{FF2B5EF4-FFF2-40B4-BE49-F238E27FC236}">
                <a16:creationId xmlns:a16="http://schemas.microsoft.com/office/drawing/2014/main" id="{8AB16BB7-6418-49E3-9C66-B3E8DBF8DB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75201" y="2829469"/>
            <a:ext cx="469900" cy="469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E7D854-38FF-4AB4-8138-A200930983C5}"/>
              </a:ext>
            </a:extLst>
          </p:cNvPr>
          <p:cNvCxnSpPr>
            <a:cxnSpLocks/>
            <a:stCxn id="66" idx="2"/>
            <a:endCxn id="125" idx="0"/>
          </p:cNvCxnSpPr>
          <p:nvPr/>
        </p:nvCxnSpPr>
        <p:spPr>
          <a:xfrm>
            <a:off x="5553512" y="4356818"/>
            <a:ext cx="3215" cy="63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6" name="Graphic 19">
            <a:extLst>
              <a:ext uri="{FF2B5EF4-FFF2-40B4-BE49-F238E27FC236}">
                <a16:creationId xmlns:a16="http://schemas.microsoft.com/office/drawing/2014/main" id="{E19E244D-2EF8-4091-B53C-7B363F2D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60" y="3763715"/>
            <a:ext cx="593103" cy="59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3820493-9B90-43D6-9B27-C351E3DAD511}"/>
              </a:ext>
            </a:extLst>
          </p:cNvPr>
          <p:cNvSpPr txBox="1"/>
          <p:nvPr/>
        </p:nvSpPr>
        <p:spPr>
          <a:xfrm>
            <a:off x="5571229" y="471816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1F6945-710E-4340-A94C-0915585468F2}"/>
              </a:ext>
            </a:extLst>
          </p:cNvPr>
          <p:cNvSpPr/>
          <p:nvPr/>
        </p:nvSpPr>
        <p:spPr bwMode="auto">
          <a:xfrm>
            <a:off x="4924167" y="1868731"/>
            <a:ext cx="1235228" cy="2724977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r>
              <a:rPr lang="en-US" alt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</p:spTree>
    <p:extLst>
      <p:ext uri="{BB962C8B-B14F-4D97-AF65-F5344CB8AC3E}">
        <p14:creationId xmlns:p14="http://schemas.microsoft.com/office/powerpoint/2010/main" val="728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3551453" y="407380"/>
            <a:ext cx="5086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AWS Chat Architecture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A52EC4-50DE-4CFB-B934-2E0594C6BC66}"/>
              </a:ext>
            </a:extLst>
          </p:cNvPr>
          <p:cNvSpPr/>
          <p:nvPr/>
        </p:nvSpPr>
        <p:spPr>
          <a:xfrm>
            <a:off x="7621344" y="1604574"/>
            <a:ext cx="3363796" cy="2021176"/>
          </a:xfrm>
          <a:prstGeom prst="rect">
            <a:avLst/>
          </a:prstGeom>
          <a:noFill/>
          <a:ln w="22225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AWS Step Functions workflow</a:t>
            </a:r>
          </a:p>
        </p:txBody>
      </p:sp>
      <p:pic>
        <p:nvPicPr>
          <p:cNvPr id="41" name="Graphic 39">
            <a:extLst>
              <a:ext uri="{FF2B5EF4-FFF2-40B4-BE49-F238E27FC236}">
                <a16:creationId xmlns:a16="http://schemas.microsoft.com/office/drawing/2014/main" id="{A58F6EFE-1103-4B36-928B-3B99491D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95" y="2799462"/>
            <a:ext cx="678604" cy="678604"/>
          </a:xfrm>
          <a:prstGeom prst="rect">
            <a:avLst/>
          </a:prstGeom>
        </p:spPr>
      </p:pic>
      <p:sp>
        <p:nvSpPr>
          <p:cNvPr id="42" name="TextBox 90">
            <a:extLst>
              <a:ext uri="{FF2B5EF4-FFF2-40B4-BE49-F238E27FC236}">
                <a16:creationId xmlns:a16="http://schemas.microsoft.com/office/drawing/2014/main" id="{C33F0831-3A75-42A0-BDB9-20F4D3D1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5" y="2450602"/>
            <a:ext cx="58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39EC7-6253-461B-9732-497B6C93289E}"/>
              </a:ext>
            </a:extLst>
          </p:cNvPr>
          <p:cNvSpPr/>
          <p:nvPr/>
        </p:nvSpPr>
        <p:spPr>
          <a:xfrm>
            <a:off x="2187661" y="1960907"/>
            <a:ext cx="2308532" cy="159479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Elastic Beanstalk  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90779-0D3D-4F25-8483-6437BF1D15EA}"/>
              </a:ext>
            </a:extLst>
          </p:cNvPr>
          <p:cNvSpPr txBox="1"/>
          <p:nvPr/>
        </p:nvSpPr>
        <p:spPr>
          <a:xfrm>
            <a:off x="2778034" y="2509959"/>
            <a:ext cx="131004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arXiv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220CA6ED-980B-4693-B874-0EF957CD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144" y="2799462"/>
            <a:ext cx="557805" cy="557805"/>
          </a:xfrm>
          <a:prstGeom prst="rect">
            <a:avLst/>
          </a:prstGeom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E04438C2-5940-482F-9892-62D30B3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08" y="1950466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0">
            <a:extLst>
              <a:ext uri="{FF2B5EF4-FFF2-40B4-BE49-F238E27FC236}">
                <a16:creationId xmlns:a16="http://schemas.microsoft.com/office/drawing/2014/main" id="{D6D86B98-B1C9-4329-A35D-EC712825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54" y="1597157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44">
            <a:extLst>
              <a:ext uri="{FF2B5EF4-FFF2-40B4-BE49-F238E27FC236}">
                <a16:creationId xmlns:a16="http://schemas.microsoft.com/office/drawing/2014/main" id="{94E84F6F-73BA-4596-83B4-64BE1EB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58" y="2682108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7">
            <a:extLst>
              <a:ext uri="{FF2B5EF4-FFF2-40B4-BE49-F238E27FC236}">
                <a16:creationId xmlns:a16="http://schemas.microsoft.com/office/drawing/2014/main" id="{B1392B07-7C5A-47FA-B108-83621B7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85" y="4839369"/>
            <a:ext cx="715904" cy="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37">
            <a:extLst>
              <a:ext uri="{FF2B5EF4-FFF2-40B4-BE49-F238E27FC236}">
                <a16:creationId xmlns:a16="http://schemas.microsoft.com/office/drawing/2014/main" id="{355E0A24-CB12-463B-94EE-E811720C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2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9B53C54-CB2D-4853-96A7-2FC13D91774A}"/>
              </a:ext>
            </a:extLst>
          </p:cNvPr>
          <p:cNvSpPr txBox="1"/>
          <p:nvPr/>
        </p:nvSpPr>
        <p:spPr>
          <a:xfrm>
            <a:off x="7684494" y="2235870"/>
            <a:ext cx="11556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Extract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11F22-07EA-43DF-9E01-FD2F96355A8A}"/>
              </a:ext>
            </a:extLst>
          </p:cNvPr>
          <p:cNvSpPr txBox="1"/>
          <p:nvPr/>
        </p:nvSpPr>
        <p:spPr>
          <a:xfrm>
            <a:off x="9299142" y="2158888"/>
            <a:ext cx="153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Mphasis Text Summarizer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0A7F4-D371-490A-8D78-978C7550729A}"/>
              </a:ext>
            </a:extLst>
          </p:cNvPr>
          <p:cNvSpPr txBox="1"/>
          <p:nvPr/>
        </p:nvSpPr>
        <p:spPr>
          <a:xfrm>
            <a:off x="3042924" y="5538452"/>
            <a:ext cx="148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22E6167E-DD2A-44C3-A882-BB2E0413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5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39">
            <a:extLst>
              <a:ext uri="{FF2B5EF4-FFF2-40B4-BE49-F238E27FC236}">
                <a16:creationId xmlns:a16="http://schemas.microsoft.com/office/drawing/2014/main" id="{DF4593D9-3749-47EB-AF61-99D2145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9" y="482225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2">
            <a:extLst>
              <a:ext uri="{FF2B5EF4-FFF2-40B4-BE49-F238E27FC236}">
                <a16:creationId xmlns:a16="http://schemas.microsoft.com/office/drawing/2014/main" id="{92B43C16-63E0-4B92-B3C6-6A258E29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5" y="5517224"/>
            <a:ext cx="230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/>
                </a:solidFill>
                <a:cs typeface="Arial" panose="020B0604020202020204" pitchFamily="34" charset="0"/>
              </a:rPr>
              <a:t>Amazon Simple Storage 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E9A63B-ADC2-4E0F-8A38-CA6D76EFC96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8656664" y="3067207"/>
            <a:ext cx="101355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ECCA88C8-A289-44A1-9F71-35BAAD4D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695" y="2374133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Amazon API Gateway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8B07BF-3180-47E7-B6E4-FEF6016BBF38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>
            <a:off x="6417459" y="3067207"/>
            <a:ext cx="145049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DB9DA1-BC2D-4610-9F00-4784CB3B968D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3670949" y="3067207"/>
            <a:ext cx="1957804" cy="1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5C850D-32E0-4B24-B718-92980FFC09B9}"/>
              </a:ext>
            </a:extLst>
          </p:cNvPr>
          <p:cNvSpPr txBox="1"/>
          <p:nvPr/>
        </p:nvSpPr>
        <p:spPr>
          <a:xfrm>
            <a:off x="8754356" y="2835189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E10190-AB70-42E3-99A6-627CBFB8CAD9}"/>
              </a:ext>
            </a:extLst>
          </p:cNvPr>
          <p:cNvSpPr txBox="1"/>
          <p:nvPr/>
        </p:nvSpPr>
        <p:spPr>
          <a:xfrm>
            <a:off x="6633990" y="27983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397DD1-9980-43BC-B1BC-AD15446401FC}"/>
              </a:ext>
            </a:extLst>
          </p:cNvPr>
          <p:cNvSpPr txBox="1"/>
          <p:nvPr/>
        </p:nvSpPr>
        <p:spPr>
          <a:xfrm>
            <a:off x="8247577" y="4363865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3528C2-77AB-4D70-9F8A-0C5195E6A14E}"/>
              </a:ext>
            </a:extLst>
          </p:cNvPr>
          <p:cNvCxnSpPr>
            <a:cxnSpLocks/>
          </p:cNvCxnSpPr>
          <p:nvPr/>
        </p:nvCxnSpPr>
        <p:spPr>
          <a:xfrm>
            <a:off x="1497474" y="2937961"/>
            <a:ext cx="675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653E5-4B5B-48A2-928E-0BC2AC221C49}"/>
              </a:ext>
            </a:extLst>
          </p:cNvPr>
          <p:cNvCxnSpPr>
            <a:cxnSpLocks/>
          </p:cNvCxnSpPr>
          <p:nvPr/>
        </p:nvCxnSpPr>
        <p:spPr>
          <a:xfrm flipH="1">
            <a:off x="6403915" y="3276372"/>
            <a:ext cx="1464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B2D72F-8E1E-44DE-9E43-D73A036C1750}"/>
              </a:ext>
            </a:extLst>
          </p:cNvPr>
          <p:cNvCxnSpPr>
            <a:cxnSpLocks/>
          </p:cNvCxnSpPr>
          <p:nvPr/>
        </p:nvCxnSpPr>
        <p:spPr>
          <a:xfrm flipH="1">
            <a:off x="4512933" y="3278701"/>
            <a:ext cx="1116664" cy="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B9B9E7-D736-4794-8E78-FC3D10DF36FB}"/>
              </a:ext>
            </a:extLst>
          </p:cNvPr>
          <p:cNvCxnSpPr>
            <a:cxnSpLocks/>
          </p:cNvCxnSpPr>
          <p:nvPr/>
        </p:nvCxnSpPr>
        <p:spPr>
          <a:xfrm flipH="1">
            <a:off x="8656666" y="3281655"/>
            <a:ext cx="1013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31C7037-40DE-4482-BA36-97AF9570A5EB}"/>
              </a:ext>
            </a:extLst>
          </p:cNvPr>
          <p:cNvSpPr txBox="1"/>
          <p:nvPr/>
        </p:nvSpPr>
        <p:spPr>
          <a:xfrm>
            <a:off x="8654234" y="3248232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9985F7-7CF5-4A29-BE18-3776B919E644}"/>
              </a:ext>
            </a:extLst>
          </p:cNvPr>
          <p:cNvSpPr txBox="1"/>
          <p:nvPr/>
        </p:nvSpPr>
        <p:spPr>
          <a:xfrm>
            <a:off x="6549288" y="325081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3B41-3768-4C86-8810-FFF782B5975A}"/>
              </a:ext>
            </a:extLst>
          </p:cNvPr>
          <p:cNvSpPr txBox="1"/>
          <p:nvPr/>
        </p:nvSpPr>
        <p:spPr>
          <a:xfrm>
            <a:off x="4580064" y="327076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C5D778-A186-4A86-B1AE-1D98D23F0577}"/>
              </a:ext>
            </a:extLst>
          </p:cNvPr>
          <p:cNvCxnSpPr>
            <a:cxnSpLocks/>
          </p:cNvCxnSpPr>
          <p:nvPr/>
        </p:nvCxnSpPr>
        <p:spPr>
          <a:xfrm flipH="1" flipV="1">
            <a:off x="1528047" y="3297409"/>
            <a:ext cx="644938" cy="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EDB8395-296A-42D5-984D-6CC0E58F432C}"/>
              </a:ext>
            </a:extLst>
          </p:cNvPr>
          <p:cNvCxnSpPr>
            <a:cxnSpLocks/>
          </p:cNvCxnSpPr>
          <p:nvPr/>
        </p:nvCxnSpPr>
        <p:spPr>
          <a:xfrm rot="5400000">
            <a:off x="9014293" y="3776015"/>
            <a:ext cx="1367124" cy="746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79D1D-6B81-4269-8C3C-3D8C336AC998}"/>
              </a:ext>
            </a:extLst>
          </p:cNvPr>
          <p:cNvSpPr txBox="1"/>
          <p:nvPr/>
        </p:nvSpPr>
        <p:spPr>
          <a:xfrm>
            <a:off x="9342532" y="4356983"/>
            <a:ext cx="106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5336F7C-3102-4540-8966-6C82ACD554F4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7984051" y="3749073"/>
            <a:ext cx="1342184" cy="78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09BE08-F88D-41BC-B9DA-195CD4055C7A}"/>
              </a:ext>
            </a:extLst>
          </p:cNvPr>
          <p:cNvSpPr txBox="1"/>
          <p:nvPr/>
        </p:nvSpPr>
        <p:spPr>
          <a:xfrm>
            <a:off x="6113317" y="5517224"/>
            <a:ext cx="22177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6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</a:t>
            </a:r>
          </a:p>
        </p:txBody>
      </p:sp>
      <p:pic>
        <p:nvPicPr>
          <p:cNvPr id="117" name="Graphic 33">
            <a:extLst>
              <a:ext uri="{FF2B5EF4-FFF2-40B4-BE49-F238E27FC236}">
                <a16:creationId xmlns:a16="http://schemas.microsoft.com/office/drawing/2014/main" id="{BC222D8B-6218-4693-A753-0BF133EE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88" y="482269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83F3FCCA-C872-4F1D-931B-1AC6122C6974}"/>
              </a:ext>
            </a:extLst>
          </p:cNvPr>
          <p:cNvSpPr/>
          <p:nvPr/>
        </p:nvSpPr>
        <p:spPr>
          <a:xfrm>
            <a:off x="2479967" y="4194457"/>
            <a:ext cx="8505173" cy="1976383"/>
          </a:xfrm>
          <a:prstGeom prst="rect">
            <a:avLst/>
          </a:prstGeom>
          <a:noFill/>
          <a:ln w="2222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 Lake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E6DCA5-DEDF-4D5C-AB65-3C4C0F02C1A8}"/>
              </a:ext>
            </a:extLst>
          </p:cNvPr>
          <p:cNvCxnSpPr>
            <a:cxnSpLocks/>
            <a:stCxn id="68" idx="1"/>
            <a:endCxn id="117" idx="3"/>
          </p:cNvCxnSpPr>
          <p:nvPr/>
        </p:nvCxnSpPr>
        <p:spPr>
          <a:xfrm flipH="1">
            <a:off x="7566088" y="5177853"/>
            <a:ext cx="1274041" cy="4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9" name="Graphic 44">
            <a:extLst>
              <a:ext uri="{FF2B5EF4-FFF2-40B4-BE49-F238E27FC236}">
                <a16:creationId xmlns:a16="http://schemas.microsoft.com/office/drawing/2014/main" id="{7EAB8761-5D2B-481D-A9DB-DF265EB4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68" y="4840332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F68EFAD-CB88-4E60-9C47-33863FD8256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833270" y="5175966"/>
            <a:ext cx="1021618" cy="2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C98375-2E8F-412B-933C-CEFD7233B7C4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 flipV="1">
            <a:off x="4096589" y="5197321"/>
            <a:ext cx="1021679" cy="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5" name="Graphic 5">
            <a:extLst>
              <a:ext uri="{FF2B5EF4-FFF2-40B4-BE49-F238E27FC236}">
                <a16:creationId xmlns:a16="http://schemas.microsoft.com/office/drawing/2014/main" id="{6E8EB1ED-BD83-4FC6-8D9D-EB760BAA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63" y="4133125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34">
            <a:extLst>
              <a:ext uri="{FF2B5EF4-FFF2-40B4-BE49-F238E27FC236}">
                <a16:creationId xmlns:a16="http://schemas.microsoft.com/office/drawing/2014/main" id="{615ACAF4-4D29-4C19-8323-A06C923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996" y="5555081"/>
            <a:ext cx="13834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C000"/>
                </a:solidFill>
              </a:rPr>
              <a:t>AWS Lambda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CF2B8F-A838-45E8-B1E3-15F9367CBE51}"/>
              </a:ext>
            </a:extLst>
          </p:cNvPr>
          <p:cNvSpPr txBox="1"/>
          <p:nvPr/>
        </p:nvSpPr>
        <p:spPr>
          <a:xfrm>
            <a:off x="4698322" y="280196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</p:spTree>
    <p:extLst>
      <p:ext uri="{BB962C8B-B14F-4D97-AF65-F5344CB8AC3E}">
        <p14:creationId xmlns:p14="http://schemas.microsoft.com/office/powerpoint/2010/main" val="298718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3551453" y="407380"/>
            <a:ext cx="520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AWS CI/CD Architecture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A52EC4-50DE-4CFB-B934-2E0594C6BC66}"/>
              </a:ext>
            </a:extLst>
          </p:cNvPr>
          <p:cNvSpPr/>
          <p:nvPr/>
        </p:nvSpPr>
        <p:spPr>
          <a:xfrm>
            <a:off x="7621344" y="1604574"/>
            <a:ext cx="3363796" cy="2021176"/>
          </a:xfrm>
          <a:prstGeom prst="rect">
            <a:avLst/>
          </a:prstGeom>
          <a:noFill/>
          <a:ln w="22225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AWS Step Functions workflow</a:t>
            </a:r>
          </a:p>
        </p:txBody>
      </p:sp>
      <p:pic>
        <p:nvPicPr>
          <p:cNvPr id="41" name="Graphic 39">
            <a:extLst>
              <a:ext uri="{FF2B5EF4-FFF2-40B4-BE49-F238E27FC236}">
                <a16:creationId xmlns:a16="http://schemas.microsoft.com/office/drawing/2014/main" id="{A58F6EFE-1103-4B36-928B-3B99491D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95" y="2799462"/>
            <a:ext cx="678604" cy="678604"/>
          </a:xfrm>
          <a:prstGeom prst="rect">
            <a:avLst/>
          </a:prstGeom>
        </p:spPr>
      </p:pic>
      <p:sp>
        <p:nvSpPr>
          <p:cNvPr id="42" name="TextBox 90">
            <a:extLst>
              <a:ext uri="{FF2B5EF4-FFF2-40B4-BE49-F238E27FC236}">
                <a16:creationId xmlns:a16="http://schemas.microsoft.com/office/drawing/2014/main" id="{C33F0831-3A75-42A0-BDB9-20F4D3D1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5" y="2450602"/>
            <a:ext cx="58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39EC7-6253-461B-9732-497B6C93289E}"/>
              </a:ext>
            </a:extLst>
          </p:cNvPr>
          <p:cNvSpPr/>
          <p:nvPr/>
        </p:nvSpPr>
        <p:spPr>
          <a:xfrm>
            <a:off x="2187661" y="1960907"/>
            <a:ext cx="2308532" cy="159479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Elastic Beanstalk  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90779-0D3D-4F25-8483-6437BF1D15EA}"/>
              </a:ext>
            </a:extLst>
          </p:cNvPr>
          <p:cNvSpPr txBox="1"/>
          <p:nvPr/>
        </p:nvSpPr>
        <p:spPr>
          <a:xfrm>
            <a:off x="2778034" y="2509959"/>
            <a:ext cx="131004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arXiv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220CA6ED-980B-4693-B874-0EF957CD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144" y="2799462"/>
            <a:ext cx="557805" cy="557805"/>
          </a:xfrm>
          <a:prstGeom prst="rect">
            <a:avLst/>
          </a:prstGeom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E04438C2-5940-482F-9892-62D30B3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08" y="1950466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0">
            <a:extLst>
              <a:ext uri="{FF2B5EF4-FFF2-40B4-BE49-F238E27FC236}">
                <a16:creationId xmlns:a16="http://schemas.microsoft.com/office/drawing/2014/main" id="{D6D86B98-B1C9-4329-A35D-EC712825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54" y="1597157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44">
            <a:extLst>
              <a:ext uri="{FF2B5EF4-FFF2-40B4-BE49-F238E27FC236}">
                <a16:creationId xmlns:a16="http://schemas.microsoft.com/office/drawing/2014/main" id="{94E84F6F-73BA-4596-83B4-64BE1EB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58" y="2682108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7">
            <a:extLst>
              <a:ext uri="{FF2B5EF4-FFF2-40B4-BE49-F238E27FC236}">
                <a16:creationId xmlns:a16="http://schemas.microsoft.com/office/drawing/2014/main" id="{B1392B07-7C5A-47FA-B108-83621B7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85" y="4839369"/>
            <a:ext cx="715904" cy="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37">
            <a:extLst>
              <a:ext uri="{FF2B5EF4-FFF2-40B4-BE49-F238E27FC236}">
                <a16:creationId xmlns:a16="http://schemas.microsoft.com/office/drawing/2014/main" id="{355E0A24-CB12-463B-94EE-E811720C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2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9B53C54-CB2D-4853-96A7-2FC13D91774A}"/>
              </a:ext>
            </a:extLst>
          </p:cNvPr>
          <p:cNvSpPr txBox="1"/>
          <p:nvPr/>
        </p:nvSpPr>
        <p:spPr>
          <a:xfrm>
            <a:off x="7684494" y="2235870"/>
            <a:ext cx="11556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Extract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11F22-07EA-43DF-9E01-FD2F96355A8A}"/>
              </a:ext>
            </a:extLst>
          </p:cNvPr>
          <p:cNvSpPr txBox="1"/>
          <p:nvPr/>
        </p:nvSpPr>
        <p:spPr>
          <a:xfrm>
            <a:off x="9299142" y="2158888"/>
            <a:ext cx="153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Mphasis Text Summarizer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0A7F4-D371-490A-8D78-978C7550729A}"/>
              </a:ext>
            </a:extLst>
          </p:cNvPr>
          <p:cNvSpPr txBox="1"/>
          <p:nvPr/>
        </p:nvSpPr>
        <p:spPr>
          <a:xfrm>
            <a:off x="3042924" y="5538452"/>
            <a:ext cx="148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22E6167E-DD2A-44C3-A882-BB2E0413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5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39">
            <a:extLst>
              <a:ext uri="{FF2B5EF4-FFF2-40B4-BE49-F238E27FC236}">
                <a16:creationId xmlns:a16="http://schemas.microsoft.com/office/drawing/2014/main" id="{DF4593D9-3749-47EB-AF61-99D2145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9" y="482225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2">
            <a:extLst>
              <a:ext uri="{FF2B5EF4-FFF2-40B4-BE49-F238E27FC236}">
                <a16:creationId xmlns:a16="http://schemas.microsoft.com/office/drawing/2014/main" id="{92B43C16-63E0-4B92-B3C6-6A258E29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5" y="5517224"/>
            <a:ext cx="230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/>
                </a:solidFill>
                <a:cs typeface="Arial" panose="020B0604020202020204" pitchFamily="34" charset="0"/>
              </a:rPr>
              <a:t>Amazon Simple Storage 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E9A63B-ADC2-4E0F-8A38-CA6D76EFC96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8656664" y="3067207"/>
            <a:ext cx="101355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ECCA88C8-A289-44A1-9F71-35BAAD4D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695" y="2374133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Amazon API Gateway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8B07BF-3180-47E7-B6E4-FEF6016BBF38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>
            <a:off x="6417459" y="3067207"/>
            <a:ext cx="145049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DB9DA1-BC2D-4610-9F00-4784CB3B968D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3670949" y="3067207"/>
            <a:ext cx="1957804" cy="1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5C850D-32E0-4B24-B718-92980FFC09B9}"/>
              </a:ext>
            </a:extLst>
          </p:cNvPr>
          <p:cNvSpPr txBox="1"/>
          <p:nvPr/>
        </p:nvSpPr>
        <p:spPr>
          <a:xfrm>
            <a:off x="8754356" y="2835189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E10190-AB70-42E3-99A6-627CBFB8CAD9}"/>
              </a:ext>
            </a:extLst>
          </p:cNvPr>
          <p:cNvSpPr txBox="1"/>
          <p:nvPr/>
        </p:nvSpPr>
        <p:spPr>
          <a:xfrm>
            <a:off x="6633990" y="27983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397DD1-9980-43BC-B1BC-AD15446401FC}"/>
              </a:ext>
            </a:extLst>
          </p:cNvPr>
          <p:cNvSpPr txBox="1"/>
          <p:nvPr/>
        </p:nvSpPr>
        <p:spPr>
          <a:xfrm>
            <a:off x="8247577" y="4363865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3528C2-77AB-4D70-9F8A-0C5195E6A14E}"/>
              </a:ext>
            </a:extLst>
          </p:cNvPr>
          <p:cNvCxnSpPr>
            <a:cxnSpLocks/>
          </p:cNvCxnSpPr>
          <p:nvPr/>
        </p:nvCxnSpPr>
        <p:spPr>
          <a:xfrm>
            <a:off x="1497474" y="2937961"/>
            <a:ext cx="675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653E5-4B5B-48A2-928E-0BC2AC221C49}"/>
              </a:ext>
            </a:extLst>
          </p:cNvPr>
          <p:cNvCxnSpPr>
            <a:cxnSpLocks/>
          </p:cNvCxnSpPr>
          <p:nvPr/>
        </p:nvCxnSpPr>
        <p:spPr>
          <a:xfrm flipH="1">
            <a:off x="6403915" y="3276372"/>
            <a:ext cx="1464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B2D72F-8E1E-44DE-9E43-D73A036C1750}"/>
              </a:ext>
            </a:extLst>
          </p:cNvPr>
          <p:cNvCxnSpPr>
            <a:cxnSpLocks/>
          </p:cNvCxnSpPr>
          <p:nvPr/>
        </p:nvCxnSpPr>
        <p:spPr>
          <a:xfrm flipH="1">
            <a:off x="4512933" y="3278701"/>
            <a:ext cx="1116664" cy="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B9B9E7-D736-4794-8E78-FC3D10DF36FB}"/>
              </a:ext>
            </a:extLst>
          </p:cNvPr>
          <p:cNvCxnSpPr>
            <a:cxnSpLocks/>
          </p:cNvCxnSpPr>
          <p:nvPr/>
        </p:nvCxnSpPr>
        <p:spPr>
          <a:xfrm flipH="1">
            <a:off x="8656666" y="3281655"/>
            <a:ext cx="1013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31C7037-40DE-4482-BA36-97AF9570A5EB}"/>
              </a:ext>
            </a:extLst>
          </p:cNvPr>
          <p:cNvSpPr txBox="1"/>
          <p:nvPr/>
        </p:nvSpPr>
        <p:spPr>
          <a:xfrm>
            <a:off x="8654234" y="3248232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9985F7-7CF5-4A29-BE18-3776B919E644}"/>
              </a:ext>
            </a:extLst>
          </p:cNvPr>
          <p:cNvSpPr txBox="1"/>
          <p:nvPr/>
        </p:nvSpPr>
        <p:spPr>
          <a:xfrm>
            <a:off x="6549288" y="325081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3B41-3768-4C86-8810-FFF782B5975A}"/>
              </a:ext>
            </a:extLst>
          </p:cNvPr>
          <p:cNvSpPr txBox="1"/>
          <p:nvPr/>
        </p:nvSpPr>
        <p:spPr>
          <a:xfrm>
            <a:off x="4580064" y="327076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C5D778-A186-4A86-B1AE-1D98D23F0577}"/>
              </a:ext>
            </a:extLst>
          </p:cNvPr>
          <p:cNvCxnSpPr>
            <a:cxnSpLocks/>
          </p:cNvCxnSpPr>
          <p:nvPr/>
        </p:nvCxnSpPr>
        <p:spPr>
          <a:xfrm flipH="1" flipV="1">
            <a:off x="1528047" y="3297409"/>
            <a:ext cx="644938" cy="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EDB8395-296A-42D5-984D-6CC0E58F432C}"/>
              </a:ext>
            </a:extLst>
          </p:cNvPr>
          <p:cNvCxnSpPr>
            <a:cxnSpLocks/>
          </p:cNvCxnSpPr>
          <p:nvPr/>
        </p:nvCxnSpPr>
        <p:spPr>
          <a:xfrm rot="5400000">
            <a:off x="9014293" y="3776015"/>
            <a:ext cx="1367124" cy="746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79D1D-6B81-4269-8C3C-3D8C336AC998}"/>
              </a:ext>
            </a:extLst>
          </p:cNvPr>
          <p:cNvSpPr txBox="1"/>
          <p:nvPr/>
        </p:nvSpPr>
        <p:spPr>
          <a:xfrm>
            <a:off x="9342532" y="4356983"/>
            <a:ext cx="106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5336F7C-3102-4540-8966-6C82ACD554F4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7984051" y="3749073"/>
            <a:ext cx="1342184" cy="78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09BE08-F88D-41BC-B9DA-195CD4055C7A}"/>
              </a:ext>
            </a:extLst>
          </p:cNvPr>
          <p:cNvSpPr txBox="1"/>
          <p:nvPr/>
        </p:nvSpPr>
        <p:spPr>
          <a:xfrm>
            <a:off x="6113317" y="5517224"/>
            <a:ext cx="22177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6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</a:t>
            </a:r>
          </a:p>
        </p:txBody>
      </p:sp>
      <p:pic>
        <p:nvPicPr>
          <p:cNvPr id="117" name="Graphic 33">
            <a:extLst>
              <a:ext uri="{FF2B5EF4-FFF2-40B4-BE49-F238E27FC236}">
                <a16:creationId xmlns:a16="http://schemas.microsoft.com/office/drawing/2014/main" id="{BC222D8B-6218-4693-A753-0BF133EE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88" y="482269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83F3FCCA-C872-4F1D-931B-1AC6122C6974}"/>
              </a:ext>
            </a:extLst>
          </p:cNvPr>
          <p:cNvSpPr/>
          <p:nvPr/>
        </p:nvSpPr>
        <p:spPr>
          <a:xfrm>
            <a:off x="2479967" y="4194457"/>
            <a:ext cx="8505173" cy="1976383"/>
          </a:xfrm>
          <a:prstGeom prst="rect">
            <a:avLst/>
          </a:prstGeom>
          <a:noFill/>
          <a:ln w="2222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 Lake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E6DCA5-DEDF-4D5C-AB65-3C4C0F02C1A8}"/>
              </a:ext>
            </a:extLst>
          </p:cNvPr>
          <p:cNvCxnSpPr>
            <a:cxnSpLocks/>
            <a:stCxn id="68" idx="1"/>
            <a:endCxn id="117" idx="3"/>
          </p:cNvCxnSpPr>
          <p:nvPr/>
        </p:nvCxnSpPr>
        <p:spPr>
          <a:xfrm flipH="1">
            <a:off x="7566088" y="5177853"/>
            <a:ext cx="1274041" cy="4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9" name="Graphic 44">
            <a:extLst>
              <a:ext uri="{FF2B5EF4-FFF2-40B4-BE49-F238E27FC236}">
                <a16:creationId xmlns:a16="http://schemas.microsoft.com/office/drawing/2014/main" id="{7EAB8761-5D2B-481D-A9DB-DF265EB4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68" y="4840332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F68EFAD-CB88-4E60-9C47-33863FD8256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833270" y="5175966"/>
            <a:ext cx="1021618" cy="2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C98375-2E8F-412B-933C-CEFD7233B7C4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 flipV="1">
            <a:off x="4096589" y="5197321"/>
            <a:ext cx="1021679" cy="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5" name="Graphic 5">
            <a:extLst>
              <a:ext uri="{FF2B5EF4-FFF2-40B4-BE49-F238E27FC236}">
                <a16:creationId xmlns:a16="http://schemas.microsoft.com/office/drawing/2014/main" id="{6E8EB1ED-BD83-4FC6-8D9D-EB760BAA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63" y="4133125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34">
            <a:extLst>
              <a:ext uri="{FF2B5EF4-FFF2-40B4-BE49-F238E27FC236}">
                <a16:creationId xmlns:a16="http://schemas.microsoft.com/office/drawing/2014/main" id="{615ACAF4-4D29-4C19-8323-A06C923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996" y="5555081"/>
            <a:ext cx="13834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C000"/>
                </a:solidFill>
              </a:rPr>
              <a:t>AWS Lambda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CF2B8F-A838-45E8-B1E3-15F9367CBE51}"/>
              </a:ext>
            </a:extLst>
          </p:cNvPr>
          <p:cNvSpPr txBox="1"/>
          <p:nvPr/>
        </p:nvSpPr>
        <p:spPr>
          <a:xfrm>
            <a:off x="4698322" y="280196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</p:spTree>
    <p:extLst>
      <p:ext uri="{BB962C8B-B14F-4D97-AF65-F5344CB8AC3E}">
        <p14:creationId xmlns:p14="http://schemas.microsoft.com/office/powerpoint/2010/main" val="6972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3551453" y="407380"/>
            <a:ext cx="520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AWS Train Architecture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A52EC4-50DE-4CFB-B934-2E0594C6BC66}"/>
              </a:ext>
            </a:extLst>
          </p:cNvPr>
          <p:cNvSpPr/>
          <p:nvPr/>
        </p:nvSpPr>
        <p:spPr>
          <a:xfrm>
            <a:off x="7621344" y="1604574"/>
            <a:ext cx="3363796" cy="2021176"/>
          </a:xfrm>
          <a:prstGeom prst="rect">
            <a:avLst/>
          </a:prstGeom>
          <a:noFill/>
          <a:ln w="22225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AWS Step Functions workflow</a:t>
            </a:r>
          </a:p>
        </p:txBody>
      </p:sp>
      <p:pic>
        <p:nvPicPr>
          <p:cNvPr id="41" name="Graphic 39">
            <a:extLst>
              <a:ext uri="{FF2B5EF4-FFF2-40B4-BE49-F238E27FC236}">
                <a16:creationId xmlns:a16="http://schemas.microsoft.com/office/drawing/2014/main" id="{A58F6EFE-1103-4B36-928B-3B99491D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95" y="2799462"/>
            <a:ext cx="678604" cy="678604"/>
          </a:xfrm>
          <a:prstGeom prst="rect">
            <a:avLst/>
          </a:prstGeom>
        </p:spPr>
      </p:pic>
      <p:sp>
        <p:nvSpPr>
          <p:cNvPr id="42" name="TextBox 90">
            <a:extLst>
              <a:ext uri="{FF2B5EF4-FFF2-40B4-BE49-F238E27FC236}">
                <a16:creationId xmlns:a16="http://schemas.microsoft.com/office/drawing/2014/main" id="{C33F0831-3A75-42A0-BDB9-20F4D3D1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5" y="2450602"/>
            <a:ext cx="58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39EC7-6253-461B-9732-497B6C93289E}"/>
              </a:ext>
            </a:extLst>
          </p:cNvPr>
          <p:cNvSpPr/>
          <p:nvPr/>
        </p:nvSpPr>
        <p:spPr>
          <a:xfrm>
            <a:off x="2187661" y="1960907"/>
            <a:ext cx="2308532" cy="159479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Elastic Beanstalk  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90779-0D3D-4F25-8483-6437BF1D15EA}"/>
              </a:ext>
            </a:extLst>
          </p:cNvPr>
          <p:cNvSpPr txBox="1"/>
          <p:nvPr/>
        </p:nvSpPr>
        <p:spPr>
          <a:xfrm>
            <a:off x="2778034" y="2509959"/>
            <a:ext cx="131004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arXiv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220CA6ED-980B-4693-B874-0EF957CD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144" y="2799462"/>
            <a:ext cx="557805" cy="557805"/>
          </a:xfrm>
          <a:prstGeom prst="rect">
            <a:avLst/>
          </a:prstGeom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E04438C2-5940-482F-9892-62D30B3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08" y="1950466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0">
            <a:extLst>
              <a:ext uri="{FF2B5EF4-FFF2-40B4-BE49-F238E27FC236}">
                <a16:creationId xmlns:a16="http://schemas.microsoft.com/office/drawing/2014/main" id="{D6D86B98-B1C9-4329-A35D-EC712825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54" y="1597157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44">
            <a:extLst>
              <a:ext uri="{FF2B5EF4-FFF2-40B4-BE49-F238E27FC236}">
                <a16:creationId xmlns:a16="http://schemas.microsoft.com/office/drawing/2014/main" id="{94E84F6F-73BA-4596-83B4-64BE1EB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58" y="2682108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7">
            <a:extLst>
              <a:ext uri="{FF2B5EF4-FFF2-40B4-BE49-F238E27FC236}">
                <a16:creationId xmlns:a16="http://schemas.microsoft.com/office/drawing/2014/main" id="{B1392B07-7C5A-47FA-B108-83621B7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85" y="4839369"/>
            <a:ext cx="715904" cy="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37">
            <a:extLst>
              <a:ext uri="{FF2B5EF4-FFF2-40B4-BE49-F238E27FC236}">
                <a16:creationId xmlns:a16="http://schemas.microsoft.com/office/drawing/2014/main" id="{355E0A24-CB12-463B-94EE-E811720C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2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9B53C54-CB2D-4853-96A7-2FC13D91774A}"/>
              </a:ext>
            </a:extLst>
          </p:cNvPr>
          <p:cNvSpPr txBox="1"/>
          <p:nvPr/>
        </p:nvSpPr>
        <p:spPr>
          <a:xfrm>
            <a:off x="7684494" y="2235870"/>
            <a:ext cx="11556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Extract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11F22-07EA-43DF-9E01-FD2F96355A8A}"/>
              </a:ext>
            </a:extLst>
          </p:cNvPr>
          <p:cNvSpPr txBox="1"/>
          <p:nvPr/>
        </p:nvSpPr>
        <p:spPr>
          <a:xfrm>
            <a:off x="9299142" y="2158888"/>
            <a:ext cx="153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Mphasis Text Summarizer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0A7F4-D371-490A-8D78-978C7550729A}"/>
              </a:ext>
            </a:extLst>
          </p:cNvPr>
          <p:cNvSpPr txBox="1"/>
          <p:nvPr/>
        </p:nvSpPr>
        <p:spPr>
          <a:xfrm>
            <a:off x="3042924" y="5538452"/>
            <a:ext cx="148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22E6167E-DD2A-44C3-A882-BB2E0413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5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39">
            <a:extLst>
              <a:ext uri="{FF2B5EF4-FFF2-40B4-BE49-F238E27FC236}">
                <a16:creationId xmlns:a16="http://schemas.microsoft.com/office/drawing/2014/main" id="{DF4593D9-3749-47EB-AF61-99D2145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9" y="482225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2">
            <a:extLst>
              <a:ext uri="{FF2B5EF4-FFF2-40B4-BE49-F238E27FC236}">
                <a16:creationId xmlns:a16="http://schemas.microsoft.com/office/drawing/2014/main" id="{92B43C16-63E0-4B92-B3C6-6A258E29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5" y="5517224"/>
            <a:ext cx="230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/>
                </a:solidFill>
                <a:cs typeface="Arial" panose="020B0604020202020204" pitchFamily="34" charset="0"/>
              </a:rPr>
              <a:t>Amazon Simple Storage 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E9A63B-ADC2-4E0F-8A38-CA6D76EFC96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8656664" y="3067207"/>
            <a:ext cx="101355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ECCA88C8-A289-44A1-9F71-35BAAD4D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695" y="2374133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Amazon API Gateway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8B07BF-3180-47E7-B6E4-FEF6016BBF38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>
            <a:off x="6417459" y="3067207"/>
            <a:ext cx="145049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DB9DA1-BC2D-4610-9F00-4784CB3B968D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3670949" y="3067207"/>
            <a:ext cx="1957804" cy="1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5C850D-32E0-4B24-B718-92980FFC09B9}"/>
              </a:ext>
            </a:extLst>
          </p:cNvPr>
          <p:cNvSpPr txBox="1"/>
          <p:nvPr/>
        </p:nvSpPr>
        <p:spPr>
          <a:xfrm>
            <a:off x="8754356" y="2835189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E10190-AB70-42E3-99A6-627CBFB8CAD9}"/>
              </a:ext>
            </a:extLst>
          </p:cNvPr>
          <p:cNvSpPr txBox="1"/>
          <p:nvPr/>
        </p:nvSpPr>
        <p:spPr>
          <a:xfrm>
            <a:off x="6633990" y="27983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397DD1-9980-43BC-B1BC-AD15446401FC}"/>
              </a:ext>
            </a:extLst>
          </p:cNvPr>
          <p:cNvSpPr txBox="1"/>
          <p:nvPr/>
        </p:nvSpPr>
        <p:spPr>
          <a:xfrm>
            <a:off x="8247577" y="4363865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3528C2-77AB-4D70-9F8A-0C5195E6A14E}"/>
              </a:ext>
            </a:extLst>
          </p:cNvPr>
          <p:cNvCxnSpPr>
            <a:cxnSpLocks/>
          </p:cNvCxnSpPr>
          <p:nvPr/>
        </p:nvCxnSpPr>
        <p:spPr>
          <a:xfrm>
            <a:off x="1497474" y="2937961"/>
            <a:ext cx="675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653E5-4B5B-48A2-928E-0BC2AC221C49}"/>
              </a:ext>
            </a:extLst>
          </p:cNvPr>
          <p:cNvCxnSpPr>
            <a:cxnSpLocks/>
          </p:cNvCxnSpPr>
          <p:nvPr/>
        </p:nvCxnSpPr>
        <p:spPr>
          <a:xfrm flipH="1">
            <a:off x="6403915" y="3276372"/>
            <a:ext cx="1464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B2D72F-8E1E-44DE-9E43-D73A036C1750}"/>
              </a:ext>
            </a:extLst>
          </p:cNvPr>
          <p:cNvCxnSpPr>
            <a:cxnSpLocks/>
          </p:cNvCxnSpPr>
          <p:nvPr/>
        </p:nvCxnSpPr>
        <p:spPr>
          <a:xfrm flipH="1">
            <a:off x="4512933" y="3278701"/>
            <a:ext cx="1116664" cy="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B9B9E7-D736-4794-8E78-FC3D10DF36FB}"/>
              </a:ext>
            </a:extLst>
          </p:cNvPr>
          <p:cNvCxnSpPr>
            <a:cxnSpLocks/>
          </p:cNvCxnSpPr>
          <p:nvPr/>
        </p:nvCxnSpPr>
        <p:spPr>
          <a:xfrm flipH="1">
            <a:off x="8656666" y="3281655"/>
            <a:ext cx="1013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31C7037-40DE-4482-BA36-97AF9570A5EB}"/>
              </a:ext>
            </a:extLst>
          </p:cNvPr>
          <p:cNvSpPr txBox="1"/>
          <p:nvPr/>
        </p:nvSpPr>
        <p:spPr>
          <a:xfrm>
            <a:off x="8654234" y="3248232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9985F7-7CF5-4A29-BE18-3776B919E644}"/>
              </a:ext>
            </a:extLst>
          </p:cNvPr>
          <p:cNvSpPr txBox="1"/>
          <p:nvPr/>
        </p:nvSpPr>
        <p:spPr>
          <a:xfrm>
            <a:off x="6549288" y="325081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3B41-3768-4C86-8810-FFF782B5975A}"/>
              </a:ext>
            </a:extLst>
          </p:cNvPr>
          <p:cNvSpPr txBox="1"/>
          <p:nvPr/>
        </p:nvSpPr>
        <p:spPr>
          <a:xfrm>
            <a:off x="4580064" y="327076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C5D778-A186-4A86-B1AE-1D98D23F0577}"/>
              </a:ext>
            </a:extLst>
          </p:cNvPr>
          <p:cNvCxnSpPr>
            <a:cxnSpLocks/>
          </p:cNvCxnSpPr>
          <p:nvPr/>
        </p:nvCxnSpPr>
        <p:spPr>
          <a:xfrm flipH="1" flipV="1">
            <a:off x="1528047" y="3297409"/>
            <a:ext cx="644938" cy="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EDB8395-296A-42D5-984D-6CC0E58F432C}"/>
              </a:ext>
            </a:extLst>
          </p:cNvPr>
          <p:cNvCxnSpPr>
            <a:cxnSpLocks/>
          </p:cNvCxnSpPr>
          <p:nvPr/>
        </p:nvCxnSpPr>
        <p:spPr>
          <a:xfrm rot="5400000">
            <a:off x="9014293" y="3776015"/>
            <a:ext cx="1367124" cy="746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79D1D-6B81-4269-8C3C-3D8C336AC998}"/>
              </a:ext>
            </a:extLst>
          </p:cNvPr>
          <p:cNvSpPr txBox="1"/>
          <p:nvPr/>
        </p:nvSpPr>
        <p:spPr>
          <a:xfrm>
            <a:off x="9342532" y="4356983"/>
            <a:ext cx="106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5336F7C-3102-4540-8966-6C82ACD554F4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7984051" y="3749073"/>
            <a:ext cx="1342184" cy="78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09BE08-F88D-41BC-B9DA-195CD4055C7A}"/>
              </a:ext>
            </a:extLst>
          </p:cNvPr>
          <p:cNvSpPr txBox="1"/>
          <p:nvPr/>
        </p:nvSpPr>
        <p:spPr>
          <a:xfrm>
            <a:off x="6113317" y="5517224"/>
            <a:ext cx="22177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6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</a:t>
            </a:r>
          </a:p>
        </p:txBody>
      </p:sp>
      <p:pic>
        <p:nvPicPr>
          <p:cNvPr id="117" name="Graphic 33">
            <a:extLst>
              <a:ext uri="{FF2B5EF4-FFF2-40B4-BE49-F238E27FC236}">
                <a16:creationId xmlns:a16="http://schemas.microsoft.com/office/drawing/2014/main" id="{BC222D8B-6218-4693-A753-0BF133EE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88" y="482269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83F3FCCA-C872-4F1D-931B-1AC6122C6974}"/>
              </a:ext>
            </a:extLst>
          </p:cNvPr>
          <p:cNvSpPr/>
          <p:nvPr/>
        </p:nvSpPr>
        <p:spPr>
          <a:xfrm>
            <a:off x="2479967" y="4194457"/>
            <a:ext cx="8505173" cy="1976383"/>
          </a:xfrm>
          <a:prstGeom prst="rect">
            <a:avLst/>
          </a:prstGeom>
          <a:noFill/>
          <a:ln w="2222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 Lake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E6DCA5-DEDF-4D5C-AB65-3C4C0F02C1A8}"/>
              </a:ext>
            </a:extLst>
          </p:cNvPr>
          <p:cNvCxnSpPr>
            <a:cxnSpLocks/>
            <a:stCxn id="68" idx="1"/>
            <a:endCxn id="117" idx="3"/>
          </p:cNvCxnSpPr>
          <p:nvPr/>
        </p:nvCxnSpPr>
        <p:spPr>
          <a:xfrm flipH="1">
            <a:off x="7566088" y="5177853"/>
            <a:ext cx="1274041" cy="4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9" name="Graphic 44">
            <a:extLst>
              <a:ext uri="{FF2B5EF4-FFF2-40B4-BE49-F238E27FC236}">
                <a16:creationId xmlns:a16="http://schemas.microsoft.com/office/drawing/2014/main" id="{7EAB8761-5D2B-481D-A9DB-DF265EB4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68" y="4840332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F68EFAD-CB88-4E60-9C47-33863FD8256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833270" y="5175966"/>
            <a:ext cx="1021618" cy="2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C98375-2E8F-412B-933C-CEFD7233B7C4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 flipV="1">
            <a:off x="4096589" y="5197321"/>
            <a:ext cx="1021679" cy="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5" name="Graphic 5">
            <a:extLst>
              <a:ext uri="{FF2B5EF4-FFF2-40B4-BE49-F238E27FC236}">
                <a16:creationId xmlns:a16="http://schemas.microsoft.com/office/drawing/2014/main" id="{6E8EB1ED-BD83-4FC6-8D9D-EB760BAA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63" y="4133125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34">
            <a:extLst>
              <a:ext uri="{FF2B5EF4-FFF2-40B4-BE49-F238E27FC236}">
                <a16:creationId xmlns:a16="http://schemas.microsoft.com/office/drawing/2014/main" id="{615ACAF4-4D29-4C19-8323-A06C923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996" y="5555081"/>
            <a:ext cx="13834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C000"/>
                </a:solidFill>
              </a:rPr>
              <a:t>AWS Lambda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CF2B8F-A838-45E8-B1E3-15F9367CBE51}"/>
              </a:ext>
            </a:extLst>
          </p:cNvPr>
          <p:cNvSpPr txBox="1"/>
          <p:nvPr/>
        </p:nvSpPr>
        <p:spPr>
          <a:xfrm>
            <a:off x="4698322" y="280196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</p:spTree>
    <p:extLst>
      <p:ext uri="{BB962C8B-B14F-4D97-AF65-F5344CB8AC3E}">
        <p14:creationId xmlns:p14="http://schemas.microsoft.com/office/powerpoint/2010/main" val="175479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DEB1CD6-5C00-4C4E-86E1-9F85D20F4EB7}"/>
              </a:ext>
            </a:extLst>
          </p:cNvPr>
          <p:cNvSpPr txBox="1"/>
          <p:nvPr/>
        </p:nvSpPr>
        <p:spPr>
          <a:xfrm>
            <a:off x="3766688" y="376746"/>
            <a:ext cx="413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Papyri Architecture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D14E66A-E667-468F-9E01-ED79218B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A52EC4-50DE-4CFB-B934-2E0594C6BC66}"/>
              </a:ext>
            </a:extLst>
          </p:cNvPr>
          <p:cNvSpPr/>
          <p:nvPr/>
        </p:nvSpPr>
        <p:spPr>
          <a:xfrm>
            <a:off x="7621344" y="1604574"/>
            <a:ext cx="3363796" cy="2021176"/>
          </a:xfrm>
          <a:prstGeom prst="rect">
            <a:avLst/>
          </a:prstGeom>
          <a:noFill/>
          <a:ln w="22225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AWS Step Functions workflow</a:t>
            </a:r>
          </a:p>
        </p:txBody>
      </p:sp>
      <p:pic>
        <p:nvPicPr>
          <p:cNvPr id="41" name="Graphic 39">
            <a:extLst>
              <a:ext uri="{FF2B5EF4-FFF2-40B4-BE49-F238E27FC236}">
                <a16:creationId xmlns:a16="http://schemas.microsoft.com/office/drawing/2014/main" id="{A58F6EFE-1103-4B36-928B-3B99491D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95" y="2799462"/>
            <a:ext cx="678604" cy="678604"/>
          </a:xfrm>
          <a:prstGeom prst="rect">
            <a:avLst/>
          </a:prstGeom>
        </p:spPr>
      </p:pic>
      <p:sp>
        <p:nvSpPr>
          <p:cNvPr id="42" name="TextBox 90">
            <a:extLst>
              <a:ext uri="{FF2B5EF4-FFF2-40B4-BE49-F238E27FC236}">
                <a16:creationId xmlns:a16="http://schemas.microsoft.com/office/drawing/2014/main" id="{C33F0831-3A75-42A0-BDB9-20F4D3D1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5" y="2450602"/>
            <a:ext cx="58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839EC7-6253-461B-9732-497B6C93289E}"/>
              </a:ext>
            </a:extLst>
          </p:cNvPr>
          <p:cNvSpPr/>
          <p:nvPr/>
        </p:nvSpPr>
        <p:spPr>
          <a:xfrm>
            <a:off x="2187661" y="1960907"/>
            <a:ext cx="2308532" cy="159479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Elastic Beanstalk  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90779-0D3D-4F25-8483-6437BF1D15EA}"/>
              </a:ext>
            </a:extLst>
          </p:cNvPr>
          <p:cNvSpPr txBox="1"/>
          <p:nvPr/>
        </p:nvSpPr>
        <p:spPr>
          <a:xfrm>
            <a:off x="2778034" y="2509959"/>
            <a:ext cx="1310047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arXiv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220CA6ED-980B-4693-B874-0EF957CD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144" y="2799462"/>
            <a:ext cx="557805" cy="557805"/>
          </a:xfrm>
          <a:prstGeom prst="rect">
            <a:avLst/>
          </a:prstGeom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E04438C2-5940-482F-9892-62D30B3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08" y="1950466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0">
            <a:extLst>
              <a:ext uri="{FF2B5EF4-FFF2-40B4-BE49-F238E27FC236}">
                <a16:creationId xmlns:a16="http://schemas.microsoft.com/office/drawing/2014/main" id="{D6D86B98-B1C9-4329-A35D-EC712825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54" y="1597157"/>
            <a:ext cx="630734" cy="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44">
            <a:extLst>
              <a:ext uri="{FF2B5EF4-FFF2-40B4-BE49-F238E27FC236}">
                <a16:creationId xmlns:a16="http://schemas.microsoft.com/office/drawing/2014/main" id="{94E84F6F-73BA-4596-83B4-64BE1EB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58" y="2682108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7">
            <a:extLst>
              <a:ext uri="{FF2B5EF4-FFF2-40B4-BE49-F238E27FC236}">
                <a16:creationId xmlns:a16="http://schemas.microsoft.com/office/drawing/2014/main" id="{B1392B07-7C5A-47FA-B108-83621B7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85" y="4839369"/>
            <a:ext cx="715904" cy="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37">
            <a:extLst>
              <a:ext uri="{FF2B5EF4-FFF2-40B4-BE49-F238E27FC236}">
                <a16:creationId xmlns:a16="http://schemas.microsoft.com/office/drawing/2014/main" id="{355E0A24-CB12-463B-94EE-E811720C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2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9B53C54-CB2D-4853-96A7-2FC13D91774A}"/>
              </a:ext>
            </a:extLst>
          </p:cNvPr>
          <p:cNvSpPr txBox="1"/>
          <p:nvPr/>
        </p:nvSpPr>
        <p:spPr>
          <a:xfrm>
            <a:off x="7684494" y="2235870"/>
            <a:ext cx="11556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 Extract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11F22-07EA-43DF-9E01-FD2F96355A8A}"/>
              </a:ext>
            </a:extLst>
          </p:cNvPr>
          <p:cNvSpPr txBox="1"/>
          <p:nvPr/>
        </p:nvSpPr>
        <p:spPr>
          <a:xfrm>
            <a:off x="9299142" y="2158888"/>
            <a:ext cx="153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Mphasis Text Summarizer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0A7F4-D371-490A-8D78-978C7550729A}"/>
              </a:ext>
            </a:extLst>
          </p:cNvPr>
          <p:cNvSpPr txBox="1"/>
          <p:nvPr/>
        </p:nvSpPr>
        <p:spPr>
          <a:xfrm>
            <a:off x="3042924" y="5538452"/>
            <a:ext cx="148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7" name="Graphic 19">
            <a:extLst>
              <a:ext uri="{FF2B5EF4-FFF2-40B4-BE49-F238E27FC236}">
                <a16:creationId xmlns:a16="http://schemas.microsoft.com/office/drawing/2014/main" id="{22E6167E-DD2A-44C3-A882-BB2E0413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53" y="2672854"/>
            <a:ext cx="788706" cy="7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39">
            <a:extLst>
              <a:ext uri="{FF2B5EF4-FFF2-40B4-BE49-F238E27FC236}">
                <a16:creationId xmlns:a16="http://schemas.microsoft.com/office/drawing/2014/main" id="{DF4593D9-3749-47EB-AF61-99D2145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29" y="482225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2">
            <a:extLst>
              <a:ext uri="{FF2B5EF4-FFF2-40B4-BE49-F238E27FC236}">
                <a16:creationId xmlns:a16="http://schemas.microsoft.com/office/drawing/2014/main" id="{92B43C16-63E0-4B92-B3C6-6A258E29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5" y="5517224"/>
            <a:ext cx="230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/>
                </a:solidFill>
                <a:cs typeface="Arial" panose="020B0604020202020204" pitchFamily="34" charset="0"/>
              </a:rPr>
              <a:t>Amazon Simple Storage 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E9A63B-ADC2-4E0F-8A38-CA6D76EFC96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8656664" y="3067207"/>
            <a:ext cx="101355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ECCA88C8-A289-44A1-9F71-35BAAD4D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695" y="2374133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Amazon API Gateway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8B07BF-3180-47E7-B6E4-FEF6016BBF38}"/>
              </a:ext>
            </a:extLst>
          </p:cNvPr>
          <p:cNvCxnSpPr>
            <a:cxnSpLocks/>
            <a:stCxn id="67" idx="3"/>
            <a:endCxn id="58" idx="1"/>
          </p:cNvCxnSpPr>
          <p:nvPr/>
        </p:nvCxnSpPr>
        <p:spPr>
          <a:xfrm>
            <a:off x="6417459" y="3067207"/>
            <a:ext cx="1450499" cy="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DB9DA1-BC2D-4610-9F00-4784CB3B968D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3670949" y="3067207"/>
            <a:ext cx="1957804" cy="1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5C850D-32E0-4B24-B718-92980FFC09B9}"/>
              </a:ext>
            </a:extLst>
          </p:cNvPr>
          <p:cNvSpPr txBox="1"/>
          <p:nvPr/>
        </p:nvSpPr>
        <p:spPr>
          <a:xfrm>
            <a:off x="8754356" y="2835189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E10190-AB70-42E3-99A6-627CBFB8CAD9}"/>
              </a:ext>
            </a:extLst>
          </p:cNvPr>
          <p:cNvSpPr txBox="1"/>
          <p:nvPr/>
        </p:nvSpPr>
        <p:spPr>
          <a:xfrm>
            <a:off x="6633990" y="27983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397DD1-9980-43BC-B1BC-AD15446401FC}"/>
              </a:ext>
            </a:extLst>
          </p:cNvPr>
          <p:cNvSpPr txBox="1"/>
          <p:nvPr/>
        </p:nvSpPr>
        <p:spPr>
          <a:xfrm>
            <a:off x="8247577" y="4363865"/>
            <a:ext cx="81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Text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3528C2-77AB-4D70-9F8A-0C5195E6A14E}"/>
              </a:ext>
            </a:extLst>
          </p:cNvPr>
          <p:cNvCxnSpPr>
            <a:cxnSpLocks/>
          </p:cNvCxnSpPr>
          <p:nvPr/>
        </p:nvCxnSpPr>
        <p:spPr>
          <a:xfrm>
            <a:off x="1497474" y="2937961"/>
            <a:ext cx="675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653E5-4B5B-48A2-928E-0BC2AC221C49}"/>
              </a:ext>
            </a:extLst>
          </p:cNvPr>
          <p:cNvCxnSpPr>
            <a:cxnSpLocks/>
          </p:cNvCxnSpPr>
          <p:nvPr/>
        </p:nvCxnSpPr>
        <p:spPr>
          <a:xfrm flipH="1">
            <a:off x="6403915" y="3276372"/>
            <a:ext cx="1464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B2D72F-8E1E-44DE-9E43-D73A036C1750}"/>
              </a:ext>
            </a:extLst>
          </p:cNvPr>
          <p:cNvCxnSpPr>
            <a:cxnSpLocks/>
          </p:cNvCxnSpPr>
          <p:nvPr/>
        </p:nvCxnSpPr>
        <p:spPr>
          <a:xfrm flipH="1">
            <a:off x="4512933" y="3278701"/>
            <a:ext cx="1116664" cy="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B9B9E7-D736-4794-8E78-FC3D10DF36FB}"/>
              </a:ext>
            </a:extLst>
          </p:cNvPr>
          <p:cNvCxnSpPr>
            <a:cxnSpLocks/>
          </p:cNvCxnSpPr>
          <p:nvPr/>
        </p:nvCxnSpPr>
        <p:spPr>
          <a:xfrm flipH="1">
            <a:off x="8656666" y="3281655"/>
            <a:ext cx="1013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31C7037-40DE-4482-BA36-97AF9570A5EB}"/>
              </a:ext>
            </a:extLst>
          </p:cNvPr>
          <p:cNvSpPr txBox="1"/>
          <p:nvPr/>
        </p:nvSpPr>
        <p:spPr>
          <a:xfrm>
            <a:off x="8654234" y="3248232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9985F7-7CF5-4A29-BE18-3776B919E644}"/>
              </a:ext>
            </a:extLst>
          </p:cNvPr>
          <p:cNvSpPr txBox="1"/>
          <p:nvPr/>
        </p:nvSpPr>
        <p:spPr>
          <a:xfrm>
            <a:off x="6549288" y="325081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3B41-3768-4C86-8810-FFF782B5975A}"/>
              </a:ext>
            </a:extLst>
          </p:cNvPr>
          <p:cNvSpPr txBox="1"/>
          <p:nvPr/>
        </p:nvSpPr>
        <p:spPr>
          <a:xfrm>
            <a:off x="4580064" y="3270765"/>
            <a:ext cx="1064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C5D778-A186-4A86-B1AE-1D98D23F0577}"/>
              </a:ext>
            </a:extLst>
          </p:cNvPr>
          <p:cNvCxnSpPr>
            <a:cxnSpLocks/>
          </p:cNvCxnSpPr>
          <p:nvPr/>
        </p:nvCxnSpPr>
        <p:spPr>
          <a:xfrm flipH="1" flipV="1">
            <a:off x="1528047" y="3297409"/>
            <a:ext cx="644938" cy="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EDB8395-296A-42D5-984D-6CC0E58F432C}"/>
              </a:ext>
            </a:extLst>
          </p:cNvPr>
          <p:cNvCxnSpPr>
            <a:cxnSpLocks/>
          </p:cNvCxnSpPr>
          <p:nvPr/>
        </p:nvCxnSpPr>
        <p:spPr>
          <a:xfrm rot="5400000">
            <a:off x="9014293" y="3776015"/>
            <a:ext cx="1367124" cy="746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79D1D-6B81-4269-8C3C-3D8C336AC998}"/>
              </a:ext>
            </a:extLst>
          </p:cNvPr>
          <p:cNvSpPr txBox="1"/>
          <p:nvPr/>
        </p:nvSpPr>
        <p:spPr>
          <a:xfrm>
            <a:off x="9342532" y="4356983"/>
            <a:ext cx="106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Text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5336F7C-3102-4540-8966-6C82ACD554F4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7984051" y="3749073"/>
            <a:ext cx="1342184" cy="78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09BE08-F88D-41BC-B9DA-195CD4055C7A}"/>
              </a:ext>
            </a:extLst>
          </p:cNvPr>
          <p:cNvSpPr txBox="1"/>
          <p:nvPr/>
        </p:nvSpPr>
        <p:spPr>
          <a:xfrm>
            <a:off x="6113317" y="5517224"/>
            <a:ext cx="22177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6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</a:t>
            </a:r>
          </a:p>
        </p:txBody>
      </p:sp>
      <p:pic>
        <p:nvPicPr>
          <p:cNvPr id="117" name="Graphic 33">
            <a:extLst>
              <a:ext uri="{FF2B5EF4-FFF2-40B4-BE49-F238E27FC236}">
                <a16:creationId xmlns:a16="http://schemas.microsoft.com/office/drawing/2014/main" id="{BC222D8B-6218-4693-A753-0BF133EE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88" y="482269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83F3FCCA-C872-4F1D-931B-1AC6122C6974}"/>
              </a:ext>
            </a:extLst>
          </p:cNvPr>
          <p:cNvSpPr/>
          <p:nvPr/>
        </p:nvSpPr>
        <p:spPr>
          <a:xfrm>
            <a:off x="2479967" y="4194457"/>
            <a:ext cx="8505173" cy="1976383"/>
          </a:xfrm>
          <a:prstGeom prst="rect">
            <a:avLst/>
          </a:prstGeom>
          <a:noFill/>
          <a:ln w="2222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 Lake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E6DCA5-DEDF-4D5C-AB65-3C4C0F02C1A8}"/>
              </a:ext>
            </a:extLst>
          </p:cNvPr>
          <p:cNvCxnSpPr>
            <a:cxnSpLocks/>
            <a:stCxn id="68" idx="1"/>
            <a:endCxn id="117" idx="3"/>
          </p:cNvCxnSpPr>
          <p:nvPr/>
        </p:nvCxnSpPr>
        <p:spPr>
          <a:xfrm flipH="1">
            <a:off x="7566088" y="5177853"/>
            <a:ext cx="1274041" cy="4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9" name="Graphic 44">
            <a:extLst>
              <a:ext uri="{FF2B5EF4-FFF2-40B4-BE49-F238E27FC236}">
                <a16:creationId xmlns:a16="http://schemas.microsoft.com/office/drawing/2014/main" id="{7EAB8761-5D2B-481D-A9DB-DF265EB4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68" y="4840332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F68EFAD-CB88-4E60-9C47-33863FD8256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833270" y="5175966"/>
            <a:ext cx="1021618" cy="2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6C98375-2E8F-412B-933C-CEFD7233B7C4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 flipV="1">
            <a:off x="4096589" y="5197321"/>
            <a:ext cx="1021679" cy="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5" name="Graphic 5">
            <a:extLst>
              <a:ext uri="{FF2B5EF4-FFF2-40B4-BE49-F238E27FC236}">
                <a16:creationId xmlns:a16="http://schemas.microsoft.com/office/drawing/2014/main" id="{6E8EB1ED-BD83-4FC6-8D9D-EB760BAA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63" y="4133125"/>
            <a:ext cx="714941" cy="7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34">
            <a:extLst>
              <a:ext uri="{FF2B5EF4-FFF2-40B4-BE49-F238E27FC236}">
                <a16:creationId xmlns:a16="http://schemas.microsoft.com/office/drawing/2014/main" id="{615ACAF4-4D29-4C19-8323-A06C923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996" y="5555081"/>
            <a:ext cx="13834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C000"/>
                </a:solidFill>
              </a:rPr>
              <a:t>AWS Lambda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DCF2B8F-A838-45E8-B1E3-15F9367CBE51}"/>
              </a:ext>
            </a:extLst>
          </p:cNvPr>
          <p:cNvSpPr txBox="1"/>
          <p:nvPr/>
        </p:nvSpPr>
        <p:spPr>
          <a:xfrm>
            <a:off x="4698322" y="280196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URL</a:t>
            </a:r>
          </a:p>
        </p:txBody>
      </p:sp>
    </p:spTree>
    <p:extLst>
      <p:ext uri="{BB962C8B-B14F-4D97-AF65-F5344CB8AC3E}">
        <p14:creationId xmlns:p14="http://schemas.microsoft.com/office/powerpoint/2010/main" val="159137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485C8-C97E-4171-AA49-127750F85D02}"/>
              </a:ext>
            </a:extLst>
          </p:cNvPr>
          <p:cNvSpPr/>
          <p:nvPr/>
        </p:nvSpPr>
        <p:spPr>
          <a:xfrm>
            <a:off x="2331563" y="1797361"/>
            <a:ext cx="2239843" cy="1163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Layout Recognition</a:t>
            </a:r>
          </a:p>
          <a:p>
            <a:pPr algn="ctr"/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Region Classification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F1303C-1B8E-4CB1-B87D-2AC225B6AA3F}"/>
              </a:ext>
            </a:extLst>
          </p:cNvPr>
          <p:cNvCxnSpPr>
            <a:cxnSpLocks/>
          </p:cNvCxnSpPr>
          <p:nvPr/>
        </p:nvCxnSpPr>
        <p:spPr>
          <a:xfrm>
            <a:off x="4570477" y="3767558"/>
            <a:ext cx="1084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865B15-725A-42F0-82CF-085982E53274}"/>
              </a:ext>
            </a:extLst>
          </p:cNvPr>
          <p:cNvCxnSpPr>
            <a:cxnSpLocks/>
          </p:cNvCxnSpPr>
          <p:nvPr/>
        </p:nvCxnSpPr>
        <p:spPr>
          <a:xfrm>
            <a:off x="7668206" y="4701465"/>
            <a:ext cx="1084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E2FEC77-5146-49EB-8556-49327DE5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4" y="1539524"/>
            <a:ext cx="2015180" cy="263572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B0D2C9-9832-451B-B66F-AECC0126C0EF}"/>
              </a:ext>
            </a:extLst>
          </p:cNvPr>
          <p:cNvSpPr/>
          <p:nvPr/>
        </p:nvSpPr>
        <p:spPr>
          <a:xfrm>
            <a:off x="5661155" y="3575666"/>
            <a:ext cx="2007052" cy="4223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A04F3-E27F-4C7C-BA30-03D88A689DAD}"/>
              </a:ext>
            </a:extLst>
          </p:cNvPr>
          <p:cNvSpPr/>
          <p:nvPr/>
        </p:nvSpPr>
        <p:spPr>
          <a:xfrm>
            <a:off x="5661154" y="4467816"/>
            <a:ext cx="2007053" cy="422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Q&amp;A System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28A5FF-42EF-4952-B107-912056277F59}"/>
              </a:ext>
            </a:extLst>
          </p:cNvPr>
          <p:cNvSpPr/>
          <p:nvPr/>
        </p:nvSpPr>
        <p:spPr>
          <a:xfrm>
            <a:off x="8752259" y="4467816"/>
            <a:ext cx="2007053" cy="4223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54C472D-1604-4439-9879-B589408B6B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563851" y="3825384"/>
            <a:ext cx="1090678" cy="8792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E435BC6-6442-4441-98B2-C89B6C742FCC}"/>
              </a:ext>
            </a:extLst>
          </p:cNvPr>
          <p:cNvSpPr txBox="1"/>
          <p:nvPr/>
        </p:nvSpPr>
        <p:spPr>
          <a:xfrm>
            <a:off x="4155056" y="431321"/>
            <a:ext cx="388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AWS Architecture</a:t>
            </a:r>
          </a:p>
        </p:txBody>
      </p:sp>
      <p:pic>
        <p:nvPicPr>
          <p:cNvPr id="53" name="Graphic 52" descr="Smart Phone">
            <a:extLst>
              <a:ext uri="{FF2B5EF4-FFF2-40B4-BE49-F238E27FC236}">
                <a16:creationId xmlns:a16="http://schemas.microsoft.com/office/drawing/2014/main" id="{BD1B33E4-FEAA-48E0-A6DB-BF6C388B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771" y="3787065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F335E-4588-4CE0-ACCF-EBEEA28667E4}"/>
              </a:ext>
            </a:extLst>
          </p:cNvPr>
          <p:cNvCxnSpPr>
            <a:cxnSpLocks/>
          </p:cNvCxnSpPr>
          <p:nvPr/>
        </p:nvCxnSpPr>
        <p:spPr>
          <a:xfrm>
            <a:off x="10759312" y="3767558"/>
            <a:ext cx="548651" cy="437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5D3053-CC63-483E-8DEF-FF1EF5E168C2}"/>
              </a:ext>
            </a:extLst>
          </p:cNvPr>
          <p:cNvCxnSpPr>
            <a:stCxn id="46" idx="3"/>
          </p:cNvCxnSpPr>
          <p:nvPr/>
        </p:nvCxnSpPr>
        <p:spPr>
          <a:xfrm flipV="1">
            <a:off x="10759312" y="4266515"/>
            <a:ext cx="548651" cy="41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D09-4231-4D7E-8F5C-362F22037824}"/>
              </a:ext>
            </a:extLst>
          </p:cNvPr>
          <p:cNvSpPr/>
          <p:nvPr/>
        </p:nvSpPr>
        <p:spPr>
          <a:xfrm>
            <a:off x="2331563" y="3614216"/>
            <a:ext cx="2232288" cy="422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 Recognition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9526F9-15CC-4E37-9792-364D1A8E12D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447707" y="2960966"/>
            <a:ext cx="3778" cy="65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77F96-F38B-400F-86B7-5E2AABC04C1D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668207" y="3767558"/>
            <a:ext cx="3091105" cy="192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7FB7E532-FDF1-4FA1-A934-58B073A5F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4" y="126265"/>
            <a:ext cx="924498" cy="1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485C8-C97E-4171-AA49-127750F85D02}"/>
              </a:ext>
            </a:extLst>
          </p:cNvPr>
          <p:cNvSpPr/>
          <p:nvPr/>
        </p:nvSpPr>
        <p:spPr>
          <a:xfrm>
            <a:off x="2387150" y="2019097"/>
            <a:ext cx="2556323" cy="422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Layout Recognition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E2FEC77-5146-49EB-8556-49327DE5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" y="1733550"/>
            <a:ext cx="2015180" cy="26357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E435BC6-6442-4441-98B2-C89B6C742FCC}"/>
              </a:ext>
            </a:extLst>
          </p:cNvPr>
          <p:cNvSpPr txBox="1"/>
          <p:nvPr/>
        </p:nvSpPr>
        <p:spPr>
          <a:xfrm>
            <a:off x="3390677" y="431321"/>
            <a:ext cx="54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Mithra OCR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90C82B-48CF-4532-9422-BF59F9067AC0}"/>
              </a:ext>
            </a:extLst>
          </p:cNvPr>
          <p:cNvSpPr/>
          <p:nvPr/>
        </p:nvSpPr>
        <p:spPr>
          <a:xfrm>
            <a:off x="2387149" y="2760847"/>
            <a:ext cx="2556324" cy="422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Handwritten Recognition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C76695-07B9-4EA3-8406-63368C9D50B1}"/>
              </a:ext>
            </a:extLst>
          </p:cNvPr>
          <p:cNvSpPr/>
          <p:nvPr/>
        </p:nvSpPr>
        <p:spPr>
          <a:xfrm>
            <a:off x="2387149" y="3570226"/>
            <a:ext cx="2556324" cy="422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Symbol Recognition</a:t>
            </a:r>
          </a:p>
        </p:txBody>
      </p:sp>
    </p:spTree>
    <p:extLst>
      <p:ext uri="{BB962C8B-B14F-4D97-AF65-F5344CB8AC3E}">
        <p14:creationId xmlns:p14="http://schemas.microsoft.com/office/powerpoint/2010/main" val="25507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CC3300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4648</TotalTime>
  <Words>356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Mithrakumar</dc:creator>
  <cp:lastModifiedBy>Mukesh Mithrakumar</cp:lastModifiedBy>
  <cp:revision>79</cp:revision>
  <dcterms:created xsi:type="dcterms:W3CDTF">2020-02-22T15:55:47Z</dcterms:created>
  <dcterms:modified xsi:type="dcterms:W3CDTF">2020-04-14T21:58:10Z</dcterms:modified>
</cp:coreProperties>
</file>