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2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387AB-803B-4972-8195-EB8D569162B9}" v="26" dt="2019-11-22T12:35:59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dish Ramamurthy" userId="bf2b1f7c-639e-41da-b4ce-19ea5a7c919f" providerId="ADAL" clId="{7F8387AB-803B-4972-8195-EB8D569162B9}"/>
    <pc:docChg chg="custSel addSld delSld modSld sldOrd">
      <pc:chgData name="Jagadish Ramamurthy" userId="bf2b1f7c-639e-41da-b4ce-19ea5a7c919f" providerId="ADAL" clId="{7F8387AB-803B-4972-8195-EB8D569162B9}" dt="2019-11-22T12:40:19.787" v="746" actId="20577"/>
      <pc:docMkLst>
        <pc:docMk/>
      </pc:docMkLst>
      <pc:sldChg chg="modSp modTransition">
        <pc:chgData name="Jagadish Ramamurthy" userId="bf2b1f7c-639e-41da-b4ce-19ea5a7c919f" providerId="ADAL" clId="{7F8387AB-803B-4972-8195-EB8D569162B9}" dt="2019-11-22T12:35:43.319" v="475"/>
        <pc:sldMkLst>
          <pc:docMk/>
          <pc:sldMk cId="1863676017" sldId="256"/>
        </pc:sldMkLst>
        <pc:spChg chg="mod">
          <ac:chgData name="Jagadish Ramamurthy" userId="bf2b1f7c-639e-41da-b4ce-19ea5a7c919f" providerId="ADAL" clId="{7F8387AB-803B-4972-8195-EB8D569162B9}" dt="2019-11-22T09:22:29.860" v="43" actId="20577"/>
          <ac:spMkLst>
            <pc:docMk/>
            <pc:sldMk cId="1863676017" sldId="256"/>
            <ac:spMk id="2" creationId="{754ABC61-E8F0-4A28-9FD7-9140D7FDFA3C}"/>
          </ac:spMkLst>
        </pc:spChg>
      </pc:sldChg>
      <pc:sldChg chg="modTransition">
        <pc:chgData name="Jagadish Ramamurthy" userId="bf2b1f7c-639e-41da-b4ce-19ea5a7c919f" providerId="ADAL" clId="{7F8387AB-803B-4972-8195-EB8D569162B9}" dt="2019-11-22T12:35:48.260" v="477"/>
        <pc:sldMkLst>
          <pc:docMk/>
          <pc:sldMk cId="1359816037" sldId="257"/>
        </pc:sldMkLst>
      </pc:sldChg>
      <pc:sldChg chg="modSp modTransition">
        <pc:chgData name="Jagadish Ramamurthy" userId="bf2b1f7c-639e-41da-b4ce-19ea5a7c919f" providerId="ADAL" clId="{7F8387AB-803B-4972-8195-EB8D569162B9}" dt="2019-11-22T12:35:56.322" v="481"/>
        <pc:sldMkLst>
          <pc:docMk/>
          <pc:sldMk cId="974547684" sldId="258"/>
        </pc:sldMkLst>
        <pc:spChg chg="mod">
          <ac:chgData name="Jagadish Ramamurthy" userId="bf2b1f7c-639e-41da-b4ce-19ea5a7c919f" providerId="ADAL" clId="{7F8387AB-803B-4972-8195-EB8D569162B9}" dt="2019-11-22T12:34:34.321" v="474" actId="20577"/>
          <ac:spMkLst>
            <pc:docMk/>
            <pc:sldMk cId="974547684" sldId="258"/>
            <ac:spMk id="3" creationId="{0F7C2305-7CAB-44A4-A4AE-422BB2C4E22C}"/>
          </ac:spMkLst>
        </pc:spChg>
      </pc:sldChg>
      <pc:sldChg chg="modSp modTransition">
        <pc:chgData name="Jagadish Ramamurthy" userId="bf2b1f7c-639e-41da-b4ce-19ea5a7c919f" providerId="ADAL" clId="{7F8387AB-803B-4972-8195-EB8D569162B9}" dt="2019-11-22T12:40:19.787" v="746" actId="20577"/>
        <pc:sldMkLst>
          <pc:docMk/>
          <pc:sldMk cId="898838020" sldId="259"/>
        </pc:sldMkLst>
        <pc:spChg chg="mod">
          <ac:chgData name="Jagadish Ramamurthy" userId="bf2b1f7c-639e-41da-b4ce-19ea5a7c919f" providerId="ADAL" clId="{7F8387AB-803B-4972-8195-EB8D569162B9}" dt="2019-11-22T12:40:19.787" v="746" actId="20577"/>
          <ac:spMkLst>
            <pc:docMk/>
            <pc:sldMk cId="898838020" sldId="259"/>
            <ac:spMk id="3" creationId="{B1F93032-350E-4827-B8FF-946BE86E36A4}"/>
          </ac:spMkLst>
        </pc:spChg>
      </pc:sldChg>
      <pc:sldChg chg="addSp delSp modSp add ord modTransition">
        <pc:chgData name="Jagadish Ramamurthy" userId="bf2b1f7c-639e-41da-b4ce-19ea5a7c919f" providerId="ADAL" clId="{7F8387AB-803B-4972-8195-EB8D569162B9}" dt="2019-11-22T12:35:51.977" v="478"/>
        <pc:sldMkLst>
          <pc:docMk/>
          <pc:sldMk cId="331948080" sldId="260"/>
        </pc:sldMkLst>
        <pc:spChg chg="mod">
          <ac:chgData name="Jagadish Ramamurthy" userId="bf2b1f7c-639e-41da-b4ce-19ea5a7c919f" providerId="ADAL" clId="{7F8387AB-803B-4972-8195-EB8D569162B9}" dt="2019-11-22T09:21:04.572" v="24" actId="20577"/>
          <ac:spMkLst>
            <pc:docMk/>
            <pc:sldMk cId="331948080" sldId="260"/>
            <ac:spMk id="2" creationId="{CABE84CA-B6D3-4ED5-B401-32A7D3C1877B}"/>
          </ac:spMkLst>
        </pc:spChg>
        <pc:spChg chg="add del">
          <ac:chgData name="Jagadish Ramamurthy" userId="bf2b1f7c-639e-41da-b4ce-19ea5a7c919f" providerId="ADAL" clId="{7F8387AB-803B-4972-8195-EB8D569162B9}" dt="2019-11-22T10:32:52.356" v="44"/>
          <ac:spMkLst>
            <pc:docMk/>
            <pc:sldMk cId="331948080" sldId="260"/>
            <ac:spMk id="3" creationId="{69BD1DC1-94F4-4B86-A6E7-F014939B02EF}"/>
          </ac:spMkLst>
        </pc:spChg>
        <pc:spChg chg="add del mod">
          <ac:chgData name="Jagadish Ramamurthy" userId="bf2b1f7c-639e-41da-b4ce-19ea5a7c919f" providerId="ADAL" clId="{7F8387AB-803B-4972-8195-EB8D569162B9}" dt="2019-11-22T12:30:38.227" v="309"/>
          <ac:spMkLst>
            <pc:docMk/>
            <pc:sldMk cId="331948080" sldId="260"/>
            <ac:spMk id="4" creationId="{742AE243-CBF8-43C7-9438-935E6E444233}"/>
          </ac:spMkLst>
        </pc:spChg>
        <pc:graphicFrameChg chg="add del mod">
          <ac:chgData name="Jagadish Ramamurthy" userId="bf2b1f7c-639e-41da-b4ce-19ea5a7c919f" providerId="ADAL" clId="{7F8387AB-803B-4972-8195-EB8D569162B9}" dt="2019-11-22T09:21:31.320" v="26" actId="1032"/>
          <ac:graphicFrameMkLst>
            <pc:docMk/>
            <pc:sldMk cId="331948080" sldId="260"/>
            <ac:graphicFrameMk id="4" creationId="{2E9D4A59-2497-4B62-B004-E2D0E781E8A0}"/>
          </ac:graphicFrameMkLst>
        </pc:graphicFrameChg>
        <pc:picChg chg="add del mod">
          <ac:chgData name="Jagadish Ramamurthy" userId="bf2b1f7c-639e-41da-b4ce-19ea5a7c919f" providerId="ADAL" clId="{7F8387AB-803B-4972-8195-EB8D569162B9}" dt="2019-11-22T12:28:33.490" v="308" actId="478"/>
          <ac:picMkLst>
            <pc:docMk/>
            <pc:sldMk cId="331948080" sldId="260"/>
            <ac:picMk id="5" creationId="{89FE5F46-221F-42D9-A47B-5B34EF599F62}"/>
          </ac:picMkLst>
        </pc:picChg>
        <pc:picChg chg="add mod">
          <ac:chgData name="Jagadish Ramamurthy" userId="bf2b1f7c-639e-41da-b4ce-19ea5a7c919f" providerId="ADAL" clId="{7F8387AB-803B-4972-8195-EB8D569162B9}" dt="2019-11-22T12:31:42.707" v="332" actId="1036"/>
          <ac:picMkLst>
            <pc:docMk/>
            <pc:sldMk cId="331948080" sldId="260"/>
            <ac:picMk id="6" creationId="{A2AB448E-FF15-4FAA-9DE0-459CA66E5C2A}"/>
          </ac:picMkLst>
        </pc:picChg>
      </pc:sldChg>
      <pc:sldChg chg="delSp modSp add modTransition">
        <pc:chgData name="Jagadish Ramamurthy" userId="bf2b1f7c-639e-41da-b4ce-19ea5a7c919f" providerId="ADAL" clId="{7F8387AB-803B-4972-8195-EB8D569162B9}" dt="2019-11-22T12:35:59.879" v="483"/>
        <pc:sldMkLst>
          <pc:docMk/>
          <pc:sldMk cId="2510997082" sldId="261"/>
        </pc:sldMkLst>
        <pc:spChg chg="mod">
          <ac:chgData name="Jagadish Ramamurthy" userId="bf2b1f7c-639e-41da-b4ce-19ea5a7c919f" providerId="ADAL" clId="{7F8387AB-803B-4972-8195-EB8D569162B9}" dt="2019-11-22T12:08:00.722" v="64" actId="122"/>
          <ac:spMkLst>
            <pc:docMk/>
            <pc:sldMk cId="2510997082" sldId="261"/>
            <ac:spMk id="2" creationId="{5EA19815-7B82-4392-BBA6-1A1CB6DC1C1C}"/>
          </ac:spMkLst>
        </pc:spChg>
        <pc:spChg chg="del">
          <ac:chgData name="Jagadish Ramamurthy" userId="bf2b1f7c-639e-41da-b4ce-19ea5a7c919f" providerId="ADAL" clId="{7F8387AB-803B-4972-8195-EB8D569162B9}" dt="2019-11-22T12:07:47.364" v="52" actId="478"/>
          <ac:spMkLst>
            <pc:docMk/>
            <pc:sldMk cId="2510997082" sldId="261"/>
            <ac:spMk id="3" creationId="{EE808279-3322-4356-93ED-9AAD87B79827}"/>
          </ac:spMkLst>
        </pc:spChg>
      </pc:sldChg>
      <pc:sldChg chg="add del">
        <pc:chgData name="Jagadish Ramamurthy" userId="bf2b1f7c-639e-41da-b4ce-19ea5a7c919f" providerId="ADAL" clId="{7F8387AB-803B-4972-8195-EB8D569162B9}" dt="2019-11-22T09:20:51.606" v="2"/>
        <pc:sldMkLst>
          <pc:docMk/>
          <pc:sldMk cId="4109412695" sldId="261"/>
        </pc:sldMkLst>
      </pc:sldChg>
      <pc:sldChg chg="addSp delSp modSp add modTransition">
        <pc:chgData name="Jagadish Ramamurthy" userId="bf2b1f7c-639e-41da-b4ce-19ea5a7c919f" providerId="ADAL" clId="{7F8387AB-803B-4972-8195-EB8D569162B9}" dt="2019-11-22T12:35:54.638" v="480"/>
        <pc:sldMkLst>
          <pc:docMk/>
          <pc:sldMk cId="2488365449" sldId="262"/>
        </pc:sldMkLst>
        <pc:spChg chg="mod">
          <ac:chgData name="Jagadish Ramamurthy" userId="bf2b1f7c-639e-41da-b4ce-19ea5a7c919f" providerId="ADAL" clId="{7F8387AB-803B-4972-8195-EB8D569162B9}" dt="2019-11-22T12:22:27.280" v="91" actId="20577"/>
          <ac:spMkLst>
            <pc:docMk/>
            <pc:sldMk cId="2488365449" sldId="262"/>
            <ac:spMk id="2" creationId="{09A769CB-7283-411A-98FD-D7CE647A8E1D}"/>
          </ac:spMkLst>
        </pc:spChg>
        <pc:spChg chg="del">
          <ac:chgData name="Jagadish Ramamurthy" userId="bf2b1f7c-639e-41da-b4ce-19ea5a7c919f" providerId="ADAL" clId="{7F8387AB-803B-4972-8195-EB8D569162B9}" dt="2019-11-22T12:22:29.665" v="92"/>
          <ac:spMkLst>
            <pc:docMk/>
            <pc:sldMk cId="2488365449" sldId="262"/>
            <ac:spMk id="3" creationId="{1DDC2CDF-E3CD-4B57-91BB-412C05EE077F}"/>
          </ac:spMkLst>
        </pc:spChg>
        <pc:picChg chg="add mod">
          <ac:chgData name="Jagadish Ramamurthy" userId="bf2b1f7c-639e-41da-b4ce-19ea5a7c919f" providerId="ADAL" clId="{7F8387AB-803B-4972-8195-EB8D569162B9}" dt="2019-11-22T12:31:51.886" v="347" actId="1035"/>
          <ac:picMkLst>
            <pc:docMk/>
            <pc:sldMk cId="2488365449" sldId="262"/>
            <ac:picMk id="4" creationId="{5E3DDCFA-69A7-411C-9E86-4A70B05E4366}"/>
          </ac:picMkLst>
        </pc:picChg>
      </pc:sldChg>
      <pc:sldChg chg="addSp delSp modSp add modTransition">
        <pc:chgData name="Jagadish Ramamurthy" userId="bf2b1f7c-639e-41da-b4ce-19ea5a7c919f" providerId="ADAL" clId="{7F8387AB-803B-4972-8195-EB8D569162B9}" dt="2019-11-22T12:35:53.153" v="479"/>
        <pc:sldMkLst>
          <pc:docMk/>
          <pc:sldMk cId="773366502" sldId="263"/>
        </pc:sldMkLst>
        <pc:spChg chg="mod">
          <ac:chgData name="Jagadish Ramamurthy" userId="bf2b1f7c-639e-41da-b4ce-19ea5a7c919f" providerId="ADAL" clId="{7F8387AB-803B-4972-8195-EB8D569162B9}" dt="2019-11-22T12:27:00.581" v="219" actId="20577"/>
          <ac:spMkLst>
            <pc:docMk/>
            <pc:sldMk cId="773366502" sldId="263"/>
            <ac:spMk id="2" creationId="{754B403B-D910-4404-9A1F-B86816F865EC}"/>
          </ac:spMkLst>
        </pc:spChg>
        <pc:spChg chg="del">
          <ac:chgData name="Jagadish Ramamurthy" userId="bf2b1f7c-639e-41da-b4ce-19ea5a7c919f" providerId="ADAL" clId="{7F8387AB-803B-4972-8195-EB8D569162B9}" dt="2019-11-22T12:27:02.280" v="220"/>
          <ac:spMkLst>
            <pc:docMk/>
            <pc:sldMk cId="773366502" sldId="263"/>
            <ac:spMk id="3" creationId="{D88C0166-886A-49F4-8E34-3410C00A18DA}"/>
          </ac:spMkLst>
        </pc:spChg>
        <pc:picChg chg="add mod">
          <ac:chgData name="Jagadish Ramamurthy" userId="bf2b1f7c-639e-41da-b4ce-19ea5a7c919f" providerId="ADAL" clId="{7F8387AB-803B-4972-8195-EB8D569162B9}" dt="2019-11-22T12:31:47.507" v="342" actId="1036"/>
          <ac:picMkLst>
            <pc:docMk/>
            <pc:sldMk cId="773366502" sldId="263"/>
            <ac:picMk id="4" creationId="{A199E0CF-FBC1-4FA6-9D80-294A7D9B20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26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2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7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1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5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6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5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2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7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29A404-6EAF-490D-A232-5555E44BDFA9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617995-61B2-4546-857E-759A7E321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C61-E8F0-4A28-9FD7-9140D7FD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en-IN" sz="6000" dirty="0"/>
              <a:t>Scalable implementation of a distributed system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FE479-A4B0-4478-B6E7-26732772A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9677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N" b="1" dirty="0">
                <a:latin typeface="Rockwell Nova" panose="02060503020205020403" pitchFamily="18" charset="0"/>
              </a:rPr>
              <a:t>TEAM  16</a:t>
            </a:r>
          </a:p>
          <a:p>
            <a:pPr>
              <a:spcBef>
                <a:spcPts val="0"/>
              </a:spcBef>
            </a:pPr>
            <a:endParaRPr lang="en-IN" dirty="0">
              <a:latin typeface="Rockwell Nova" panose="02060503020205020403" pitchFamily="18" charset="0"/>
            </a:endParaRPr>
          </a:p>
          <a:p>
            <a:pPr>
              <a:spcBef>
                <a:spcPts val="0"/>
              </a:spcBef>
            </a:pPr>
            <a:r>
              <a:rPr lang="en-IN" sz="1800" dirty="0">
                <a:latin typeface="Rockwell Nova" panose="02060503020205020403" pitchFamily="18" charset="0"/>
              </a:rPr>
              <a:t>JAGADISH RAMAMURTHY</a:t>
            </a:r>
          </a:p>
          <a:p>
            <a:pPr>
              <a:spcBef>
                <a:spcPts val="0"/>
              </a:spcBef>
            </a:pPr>
            <a:r>
              <a:rPr lang="en-IN" sz="1800" dirty="0">
                <a:latin typeface="Rockwell Nova" panose="02060503020205020403" pitchFamily="18" charset="0"/>
              </a:rPr>
              <a:t>MUKESH ARAMBAKAM</a:t>
            </a:r>
          </a:p>
          <a:p>
            <a:pPr>
              <a:spcBef>
                <a:spcPts val="0"/>
              </a:spcBef>
            </a:pPr>
            <a:r>
              <a:rPr lang="en-IN" sz="1800" dirty="0">
                <a:latin typeface="Rockwell Nova" panose="02060503020205020403" pitchFamily="18" charset="0"/>
              </a:rPr>
              <a:t>CHAO CHEN</a:t>
            </a:r>
          </a:p>
          <a:p>
            <a:pPr>
              <a:spcBef>
                <a:spcPts val="0"/>
              </a:spcBef>
            </a:pPr>
            <a:r>
              <a:rPr lang="en-IN" sz="1800" dirty="0">
                <a:latin typeface="Rockwell Nova" panose="02060503020205020403" pitchFamily="18" charset="0"/>
              </a:rPr>
              <a:t>POOJA GANESH TEJE</a:t>
            </a:r>
          </a:p>
        </p:txBody>
      </p:sp>
    </p:spTree>
    <p:extLst>
      <p:ext uri="{BB962C8B-B14F-4D97-AF65-F5344CB8AC3E}">
        <p14:creationId xmlns:p14="http://schemas.microsoft.com/office/powerpoint/2010/main" val="1863676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1029-33C9-47FA-9E44-5434A663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CE74-47C7-454D-93A1-25CC4DE7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Comparison between AWS Lambda, Azure IoT, EC2 &amp; Docker-based Implementation.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Cloud9 Implementation – EC2, IoT Core, IAM, SNS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Docker-based Implementation – NodeJS, Redis</a:t>
            </a:r>
            <a:r>
              <a:rPr lang="en-IN"/>
              <a:t>, Elastic &amp; Logstash </a:t>
            </a:r>
            <a:r>
              <a:rPr lang="en-IN" dirty="0"/>
              <a:t>&amp; Kibana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81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84CA-B6D3-4ED5-B401-32A7D3C1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topology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AB448E-FF15-4FAA-9DE0-459CA66E5C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39875"/>
            <a:ext cx="90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403B-D910-4404-9A1F-B86816F8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9E0CF-FBC1-4FA6-9D80-294A7D9B20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56435"/>
            <a:ext cx="90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6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69CB-7283-411A-98FD-D7CE647A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DDCFA-69A7-411C-9E86-4A70B05E43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68159"/>
            <a:ext cx="90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6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BCE0-B124-493C-A2AB-E7254606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challenges – addressed,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305-7CAB-44A4-A4AE-422BB2C4E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Oscillation of Duty Cycle [Low Battery]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Dynamic change in location of sensors [representation of motion in human body]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Routing Algorithm for shortest path – Link State Protocol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Failover mechanism for data loss or deletion on node failure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Alert Notification – low battery, abnormal data detection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Event trigger to charge sensors, change states and duty cycle.</a:t>
            </a:r>
          </a:p>
        </p:txBody>
      </p:sp>
    </p:spTree>
    <p:extLst>
      <p:ext uri="{BB962C8B-B14F-4D97-AF65-F5344CB8AC3E}">
        <p14:creationId xmlns:p14="http://schemas.microsoft.com/office/powerpoint/2010/main" val="97454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3F55-1D2E-443A-B9E4-0A19012E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3032-350E-4827-B8FF-946BE86E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IN" dirty="0"/>
              <a:t>Oscillation of Duty Cycle [Abnormal data detection]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Node Power Optimization – Investigate &amp; Implement multiple routing algorithms for shortest path.</a:t>
            </a:r>
          </a:p>
          <a:p>
            <a:pPr lvl="1">
              <a:spcBef>
                <a:spcPts val="0"/>
              </a:spcBef>
            </a:pPr>
            <a:r>
              <a:rPr lang="en-IN" dirty="0"/>
              <a:t>Bellman Ford [Distance Vector Routing Protocol]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Have the sensor to self trigger the events for changing states and duty cycle </a:t>
            </a:r>
            <a:r>
              <a:rPr lang="en-IN"/>
              <a:t>avoiding unnecessary comms. </a:t>
            </a:r>
            <a:endParaRPr lang="en-IN" dirty="0"/>
          </a:p>
          <a:p>
            <a:pPr>
              <a:spcBef>
                <a:spcPts val="0"/>
              </a:spcBef>
            </a:pPr>
            <a:endParaRPr lang="en-IN" dirty="0"/>
          </a:p>
          <a:p>
            <a:pPr>
              <a:spcBef>
                <a:spcPts val="0"/>
              </a:spcBef>
            </a:pPr>
            <a:r>
              <a:rPr lang="en-IN" dirty="0"/>
              <a:t>Setup Datastore, Pipeline and Machine Learning Algorithm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83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9815-7B82-4392-BBA6-1A1CB6DC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997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200</TotalTime>
  <Words>190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Rockwell</vt:lpstr>
      <vt:lpstr>Rockwell Condensed</vt:lpstr>
      <vt:lpstr>Rockwell Nova</vt:lpstr>
      <vt:lpstr>Wingdings</vt:lpstr>
      <vt:lpstr>Wood Type</vt:lpstr>
      <vt:lpstr>Scalable implementation of a distributed system model</vt:lpstr>
      <vt:lpstr>PLATFORM</vt:lpstr>
      <vt:lpstr>Network topology</vt:lpstr>
      <vt:lpstr>Network topology</vt:lpstr>
      <vt:lpstr>NETWORK TOPOLOGY</vt:lpstr>
      <vt:lpstr>Key challenges – addressed, solved</vt:lpstr>
      <vt:lpstr>Future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implementation of highly distributed system model</dc:title>
  <dc:creator>Jagadish Ramamurthy</dc:creator>
  <cp:lastModifiedBy>Mukesh A</cp:lastModifiedBy>
  <cp:revision>5</cp:revision>
  <dcterms:created xsi:type="dcterms:W3CDTF">2019-11-22T07:46:29Z</dcterms:created>
  <dcterms:modified xsi:type="dcterms:W3CDTF">2019-11-22T12:49:55Z</dcterms:modified>
</cp:coreProperties>
</file>