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6.xml" ContentType="application/vnd.openxmlformats-officedocument.theme+xml"/>
  <Override PartName="/ppt/tags/tag7.xml" ContentType="application/vnd.openxmlformats-officedocument.presentationml.tags+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7.xml" ContentType="application/vnd.openxmlformats-officedocument.theme+xml"/>
  <Override PartName="/ppt/tags/tag8.xml" ContentType="application/vnd.openxmlformats-officedocument.presentationml.tags+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8.xml" ContentType="application/vnd.openxmlformats-officedocument.theme+xml"/>
  <Override PartName="/ppt/tags/tag9.xml" ContentType="application/vnd.openxmlformats-officedocument.presentationml.tags+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9.xml" ContentType="application/vnd.openxmlformats-officedocument.theme+xml"/>
  <Override PartName="/ppt/tags/tag10.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10.xml" ContentType="application/vnd.openxmlformats-officedocument.theme+xml"/>
  <Override PartName="/ppt/tags/tag11.xml" ContentType="application/vnd.openxmlformats-officedocument.presentationml.tags+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1.xml" ContentType="application/vnd.openxmlformats-officedocument.theme+xml"/>
  <Override PartName="/ppt/tags/tag12.xml" ContentType="application/vnd.openxmlformats-officedocument.presentationml.tags+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theme/theme12.xml" ContentType="application/vnd.openxmlformats-officedocument.theme+xml"/>
  <Override PartName="/ppt/tags/tag13.xml" ContentType="application/vnd.openxmlformats-officedocument.presentationml.tags+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13.xml" ContentType="application/vnd.openxmlformats-officedocument.theme+xml"/>
  <Override PartName="/ppt/tags/tag14.xml" ContentType="application/vnd.openxmlformats-officedocument.presentationml.tags+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theme/theme14.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theme/theme15.xml" ContentType="application/vnd.openxmlformats-officedocument.theme+xml"/>
  <Override PartName="/ppt/tags/tag17.xml" ContentType="application/vnd.openxmlformats-officedocument.presentationml.tags+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16.xml" ContentType="application/vnd.openxmlformats-officedocument.theme+xml"/>
  <Override PartName="/ppt/tags/tag18.xml" ContentType="application/vnd.openxmlformats-officedocument.presentationml.tags+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theme/theme17.xml" ContentType="application/vnd.openxmlformats-officedocument.theme+xml"/>
  <Override PartName="/ppt/tags/tag19.xml" ContentType="application/vnd.openxmlformats-officedocument.presentationml.tags+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theme/theme18.xml" ContentType="application/vnd.openxmlformats-officedocument.theme+xml"/>
  <Override PartName="/ppt/tags/tag20.xml" ContentType="application/vnd.openxmlformats-officedocument.presentationml.tags+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theme/theme19.xml" ContentType="application/vnd.openxmlformats-officedocument.theme+xml"/>
  <Override PartName="/ppt/tags/tag21.xml" ContentType="application/vnd.openxmlformats-officedocument.presentationml.tags+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theme/theme20.xml" ContentType="application/vnd.openxmlformats-officedocument.theme+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3" r:id="rId5"/>
    <p:sldMasterId id="2147483688" r:id="rId6"/>
    <p:sldMasterId id="2147483713" r:id="rId7"/>
    <p:sldMasterId id="2147483738" r:id="rId8"/>
    <p:sldMasterId id="2147483763" r:id="rId9"/>
    <p:sldMasterId id="2147483788" r:id="rId10"/>
    <p:sldMasterId id="2147483813" r:id="rId11"/>
    <p:sldMasterId id="2147483838" r:id="rId12"/>
    <p:sldMasterId id="2147483863" r:id="rId13"/>
    <p:sldMasterId id="2147483881" r:id="rId14"/>
    <p:sldMasterId id="2147483908" r:id="rId15"/>
    <p:sldMasterId id="2147483912" r:id="rId16"/>
    <p:sldMasterId id="2147483938" r:id="rId17"/>
    <p:sldMasterId id="2147483946" r:id="rId18"/>
    <p:sldMasterId id="2147483971" r:id="rId19"/>
    <p:sldMasterId id="2147483998" r:id="rId20"/>
    <p:sldMasterId id="2147484023" r:id="rId21"/>
    <p:sldMasterId id="2147484049" r:id="rId22"/>
    <p:sldMasterId id="2147484076" r:id="rId23"/>
    <p:sldMasterId id="2147484102" r:id="rId24"/>
  </p:sldMasterIdLst>
  <p:notesMasterIdLst>
    <p:notesMasterId r:id="rId41"/>
  </p:notesMasterIdLst>
  <p:sldIdLst>
    <p:sldId id="3216" r:id="rId25"/>
    <p:sldId id="12213" r:id="rId26"/>
    <p:sldId id="260" r:id="rId27"/>
    <p:sldId id="280" r:id="rId28"/>
    <p:sldId id="12209" r:id="rId29"/>
    <p:sldId id="12210" r:id="rId30"/>
    <p:sldId id="12208" r:id="rId31"/>
    <p:sldId id="12206" r:id="rId32"/>
    <p:sldId id="265" r:id="rId33"/>
    <p:sldId id="273" r:id="rId34"/>
    <p:sldId id="274" r:id="rId35"/>
    <p:sldId id="275" r:id="rId36"/>
    <p:sldId id="12212" r:id="rId37"/>
    <p:sldId id="12211" r:id="rId38"/>
    <p:sldId id="263" r:id="rId39"/>
    <p:sldId id="282"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GLINSKY" initials="KG" lastIdx="1" clrIdx="0">
    <p:extLst>
      <p:ext uri="{19B8F6BF-5375-455C-9EA6-DF929625EA0E}">
        <p15:presenceInfo xmlns:p15="http://schemas.microsoft.com/office/powerpoint/2012/main" userId="S::kim.glinsky@am.adecco.net::49e7ba03-fc99-4707-870d-a78466762b4c" providerId="AD"/>
      </p:ext>
    </p:extLst>
  </p:cmAuthor>
  <p:cmAuthor id="2" name="Isabel CORBEIL" initials="IC" lastIdx="13" clrIdx="1">
    <p:extLst>
      <p:ext uri="{19B8F6BF-5375-455C-9EA6-DF929625EA0E}">
        <p15:presenceInfo xmlns:p15="http://schemas.microsoft.com/office/powerpoint/2012/main" userId="S::Isabel.Corbeil@am.adecco.net::78d47cf5-4745-492d-afc9-590579fde1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8F1"/>
    <a:srgbClr val="B0F595"/>
    <a:srgbClr val="F4CDD4"/>
    <a:srgbClr val="FAE8EB"/>
    <a:srgbClr val="D4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830FE-0F79-C260-747B-95264D6186DF}" v="96" dt="2021-03-10T17:54:33.031"/>
    <p1510:client id="{0585168F-2B24-433D-A2A0-13BD42FBDA76}" v="39" dt="2023-03-13T06:04:38.184"/>
    <p1510:client id="{0BA74426-A838-4FEE-A0D2-5AA7AE3CB716}" v="1" dt="2021-12-03T10:51:53.853"/>
    <p1510:client id="{12A5FE57-2272-4F31-A858-AE4EDD8919C4}" v="12" dt="2021-03-10T18:01:55.673"/>
    <p1510:client id="{3618FC48-5BEA-4F99-BE21-861706162F4A}" v="3" dt="2023-08-29T08:58:45.304"/>
    <p1510:client id="{38460463-BEEB-4A09-AFAB-9E4EF56EFA1F}" v="27" dt="2023-03-13T06:03:31.650"/>
    <p1510:client id="{C417E8D1-41CE-4F4E-8DC7-DFC66B850182}" v="2" dt="2023-11-28T19:25:45.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slideMaster" Target="slideMasters/slideMaster18.xml"/><Relationship Id="rId34" Type="http://schemas.openxmlformats.org/officeDocument/2006/relationships/slide" Target="slides/slide10.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4.xml"/><Relationship Id="rId36" Type="http://schemas.openxmlformats.org/officeDocument/2006/relationships/slide" Target="slides/slide12.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theme" Target="theme/theme1.xml"/><Relationship Id="rId20" Type="http://schemas.openxmlformats.org/officeDocument/2006/relationships/slideMaster" Target="slideMasters/slideMaster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E0BA9-08AD-4A6F-8B07-BFA0D54C04F2}"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2FE21-B371-485B-9D54-EC19D269CF9B}" type="slidenum">
              <a:rPr lang="en-US" smtClean="0"/>
              <a:t>‹#›</a:t>
            </a:fld>
            <a:endParaRPr lang="en-US"/>
          </a:p>
        </p:txBody>
      </p:sp>
    </p:spTree>
    <p:extLst>
      <p:ext uri="{BB962C8B-B14F-4D97-AF65-F5344CB8AC3E}">
        <p14:creationId xmlns:p14="http://schemas.microsoft.com/office/powerpoint/2010/main" val="405256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1F19CB-0291-4A65-919A-AA623D6A8A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007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2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3.xml"/></Relationships>
</file>

<file path=ppt/slideLayouts/_rels/slideLayout2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3.xml"/></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3.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3.xml"/><Relationship Id="rId4" Type="http://schemas.microsoft.com/office/2007/relationships/hdphoto" Target="../media/hdphoto1.wdp"/></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14.xml"/><Relationship Id="rId4" Type="http://schemas.openxmlformats.org/officeDocument/2006/relationships/image" Target="../media/image6.png"/></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4.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4.xml"/></Relationships>
</file>

<file path=ppt/slideLayouts/_rels/slideLayout26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4.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2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2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5.xml"/><Relationship Id="rId4" Type="http://schemas.microsoft.com/office/2007/relationships/hdphoto" Target="../media/hdphoto1.wdp"/></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3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6.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6.xml"/></Relationships>
</file>

<file path=ppt/slideLayouts/_rels/slideLayout3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6.xml"/><Relationship Id="rId4" Type="http://schemas.microsoft.com/office/2007/relationships/hdphoto" Target="../media/hdphoto1.wdp"/></Relationships>
</file>

<file path=ppt/slideLayouts/_rels/slideLayout3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7.xml"/></Relationships>
</file>

<file path=ppt/slideLayouts/_rels/slideLayout3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7.xml"/></Relationships>
</file>

<file path=ppt/slideLayouts/_rels/slideLayout3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3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7.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7.xml"/></Relationships>
</file>

<file path=ppt/slideLayouts/_rels/slideLayout3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7.xml"/></Relationships>
</file>

<file path=ppt/slideLayouts/_rels/slideLayout3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7.xml"/><Relationship Id="rId4" Type="http://schemas.microsoft.com/office/2007/relationships/hdphoto" Target="../media/hdphoto1.wdp"/></Relationships>
</file>

<file path=ppt/slideLayouts/_rels/slideLayout3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8.xml"/></Relationships>
</file>

<file path=ppt/slideLayouts/_rels/slideLayout3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8.xml"/></Relationships>
</file>

<file path=ppt/slideLayouts/_rels/slideLayout3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8.xml"/></Relationships>
</file>

<file path=ppt/slideLayouts/_rels/slideLayout3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8.xml"/></Relationships>
</file>

<file path=ppt/slideLayouts/_rels/slideLayout3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8.xml"/></Relationships>
</file>

<file path=ppt/slideLayouts/_rels/slideLayout3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8.xml"/><Relationship Id="rId4" Type="http://schemas.microsoft.com/office/2007/relationships/hdphoto" Target="../media/hdphoto1.wdp"/></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8.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8.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9.xml"/></Relationships>
</file>

<file path=ppt/slideLayouts/_rels/slideLayout3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9.xml"/></Relationships>
</file>

<file path=ppt/slideLayouts/_rels/slideLayout3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9.xml"/></Relationships>
</file>

<file path=ppt/slideLayouts/_rels/slideLayout3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9.xml"/></Relationships>
</file>

<file path=ppt/slideLayouts/_rels/slideLayout3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9.xml"/></Relationships>
</file>

<file path=ppt/slideLayouts/_rels/slideLayout3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9.xml"/><Relationship Id="rId4" Type="http://schemas.microsoft.com/office/2007/relationships/hdphoto" Target="../media/hdphoto1.wdp"/></Relationships>
</file>

<file path=ppt/slideLayouts/_rels/slideLayout3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9.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9.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0.xml"/></Relationships>
</file>

<file path=ppt/slideLayouts/_rels/slideLayout4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0.xml"/></Relationships>
</file>

<file path=ppt/slideLayouts/_rels/slideLayout4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0.xml"/></Relationships>
</file>

<file path=ppt/slideLayouts/_rels/slideLayout4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0.xml"/></Relationships>
</file>

<file path=ppt/slideLayouts/_rels/slideLayout4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0.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0.xml"/></Relationships>
</file>

<file path=ppt/slideLayouts/_rels/slideLayout4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0.xml"/><Relationship Id="rId4" Type="http://schemas.microsoft.com/office/2007/relationships/hdphoto" Target="../media/hdphoto1.wdp"/></Relationships>
</file>

<file path=ppt/slideLayouts/_rels/slideLayout4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0.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0.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1.xml"/></Relationships>
</file>

<file path=ppt/slideLayouts/_rels/slideLayout4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1.xml"/></Relationships>
</file>

<file path=ppt/slideLayouts/_rels/slideLayout4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1.xml"/></Relationships>
</file>

<file path=ppt/slideLayouts/_rels/slideLayout4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1.xml"/></Relationships>
</file>

<file path=ppt/slideLayouts/_rels/slideLayout4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1.xml"/></Relationships>
</file>

<file path=ppt/slideLayouts/_rels/slideLayout4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1.xml"/></Relationships>
</file>

<file path=ppt/slideLayouts/_rels/slideLayout4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1.xml"/><Relationship Id="rId4" Type="http://schemas.microsoft.com/office/2007/relationships/hdphoto" Target="../media/hdphoto1.wdp"/></Relationships>
</file>

<file path=ppt/slideLayouts/_rels/slideLayout4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1.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1.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eractive-Title page with purple arrow-black wordmar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1C19254-0CB4-594C-BD80-E30CA4BAA522}"/>
              </a:ext>
            </a:extLst>
          </p:cNvPr>
          <p:cNvSpPr>
            <a:spLocks noGrp="1"/>
          </p:cNvSpPr>
          <p:nvPr>
            <p:ph type="pic" sz="quarter" idx="14"/>
          </p:nvPr>
        </p:nvSpPr>
        <p:spPr>
          <a:xfrm>
            <a:off x="3736014" y="0"/>
            <a:ext cx="9240837" cy="6858000"/>
          </a:xfrm>
          <a:prstGeom prst="rect">
            <a:avLst/>
          </a:prstGeom>
        </p:spPr>
        <p:txBody>
          <a:bodyPr/>
          <a:lstStyle/>
          <a:p>
            <a:endParaRPr lang="en-US"/>
          </a:p>
        </p:txBody>
      </p:sp>
      <p:sp>
        <p:nvSpPr>
          <p:cNvPr id="11" name="Footer Placeholder 21">
            <a:extLst>
              <a:ext uri="{FF2B5EF4-FFF2-40B4-BE49-F238E27FC236}">
                <a16:creationId xmlns:a16="http://schemas.microsoft.com/office/drawing/2014/main" id="{EF7CA9A0-D154-FC40-8F31-DB6A1803D68D}"/>
              </a:ext>
            </a:extLst>
          </p:cNvPr>
          <p:cNvSpPr>
            <a:spLocks noGrp="1"/>
          </p:cNvSpPr>
          <p:nvPr>
            <p:ph type="ftr" sz="quarter" idx="3"/>
          </p:nvPr>
        </p:nvSpPr>
        <p:spPr>
          <a:xfrm>
            <a:off x="0" y="0"/>
            <a:ext cx="12192000" cy="685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vert="horz" lIns="91440" tIns="45720" rIns="91440" bIns="45720" rtlCol="0" anchor="ctr"/>
          <a:lstStyle>
            <a:lvl1pPr algn="ctr">
              <a:defRPr sz="1200">
                <a:noFill/>
              </a:defRPr>
            </a:lvl1pPr>
          </a:lstStyle>
          <a:p>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a:xfrm>
            <a:off x="1588770" y="2657061"/>
            <a:ext cx="4170762" cy="1039091"/>
          </a:xfrm>
          <a:prstGeom prst="rect">
            <a:avLst/>
          </a:prstGeom>
        </p:spPr>
        <p:txBody>
          <a:bodyPr lIns="0" tIns="0" rIns="0" bIns="0"/>
          <a:lstStyle>
            <a:lvl1pPr>
              <a:defRPr>
                <a:solidFill>
                  <a:schemeClr val="bg1"/>
                </a:solidFill>
                <a:latin typeface="Georgia" panose="02040502050405020303" pitchFamily="18" charset="0"/>
              </a:defRPr>
            </a:lvl1pPr>
          </a:lstStyle>
          <a:p>
            <a:r>
              <a:rPr lang="en-US"/>
              <a:t>Click to edit </a:t>
            </a:r>
            <a:br>
              <a:rPr lang="en-US"/>
            </a:br>
            <a:r>
              <a:rPr lang="en-US"/>
              <a:t>Master title style</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a:prstGeom prst="rect">
            <a:avLst/>
          </a:prstGeom>
        </p:spPr>
        <p:txBody>
          <a:bodyPr lIns="0" tIns="0">
            <a:noAutofit/>
          </a:bodyPr>
          <a:lstStyle>
            <a:lvl1pPr>
              <a:defRPr>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Date Placeholder 2">
            <a:extLst>
              <a:ext uri="{FF2B5EF4-FFF2-40B4-BE49-F238E27FC236}">
                <a16:creationId xmlns:a16="http://schemas.microsoft.com/office/drawing/2014/main" id="{37596888-8ACB-024E-A703-ED31FD96AED2}"/>
              </a:ext>
            </a:extLst>
          </p:cNvPr>
          <p:cNvSpPr>
            <a:spLocks noGrp="1"/>
          </p:cNvSpPr>
          <p:nvPr>
            <p:ph type="dt" sz="half" idx="10"/>
          </p:nvPr>
        </p:nvSpPr>
        <p:spPr>
          <a:xfrm>
            <a:off x="1588770" y="5257929"/>
            <a:ext cx="3428398" cy="365125"/>
          </a:xfrm>
        </p:spPr>
        <p:txBody>
          <a:bodyPr lIns="0" tIns="0" rIns="0" bIns="0">
            <a:noAutofit/>
          </a:bodyPr>
          <a:lstStyle>
            <a:lvl1pPr>
              <a:defRPr>
                <a:solidFill>
                  <a:schemeClr val="bg1"/>
                </a:solidFill>
                <a:latin typeface="Arial" panose="020B0604020202020204" pitchFamily="34" charset="0"/>
                <a:cs typeface="Arial" panose="020B0604020202020204" pitchFamily="34" charset="0"/>
              </a:defRPr>
            </a:lvl1pPr>
          </a:lstStyle>
          <a:p>
            <a:fld id="{B046CCE0-F881-8B40-ABFD-4F93D46F2D8A}" type="datetime4">
              <a:rPr lang="en-GB" smtClean="0"/>
              <a:pPr/>
              <a:t>12 February 2024</a:t>
            </a:fld>
            <a:endParaRPr lang="en-US"/>
          </a:p>
        </p:txBody>
      </p:sp>
    </p:spTree>
    <p:extLst>
      <p:ext uri="{BB962C8B-B14F-4D97-AF65-F5344CB8AC3E}">
        <p14:creationId xmlns:p14="http://schemas.microsoft.com/office/powerpoint/2010/main" val="312490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22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4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96556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1386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14898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49688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26204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96423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474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92064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20172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352015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90200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3618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87486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9331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19701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185321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40082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735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161447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06256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60238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26196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28140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239498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83699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7C57-3BDC-4090-8F2E-3FF1BD3A8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1C4EEA-C786-4D79-8C7D-24C6524B7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DFF8C5-DFD9-41F2-B70A-5E97904DC9B7}"/>
              </a:ext>
            </a:extLst>
          </p:cNvPr>
          <p:cNvSpPr>
            <a:spLocks noGrp="1"/>
          </p:cNvSpPr>
          <p:nvPr>
            <p:ph type="dt" sz="half" idx="10"/>
          </p:nvPr>
        </p:nvSpPr>
        <p:spPr/>
        <p:txBody>
          <a:bodyPr/>
          <a:lstStyle/>
          <a:p>
            <a:fld id="{48694B7D-BD2D-40AB-8C5B-AAD14B0BA5FA}" type="datetimeFigureOut">
              <a:rPr lang="en-US" smtClean="0"/>
              <a:t>2/12/2024</a:t>
            </a:fld>
            <a:endParaRPr lang="en-US"/>
          </a:p>
        </p:txBody>
      </p:sp>
      <p:sp>
        <p:nvSpPr>
          <p:cNvPr id="5" name="Footer Placeholder 4">
            <a:extLst>
              <a:ext uri="{FF2B5EF4-FFF2-40B4-BE49-F238E27FC236}">
                <a16:creationId xmlns:a16="http://schemas.microsoft.com/office/drawing/2014/main" id="{1721199E-1165-4DAC-8F9E-FC8F36683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DD7E0-EFBD-415A-B62F-685BEBF07EAF}"/>
              </a:ext>
            </a:extLst>
          </p:cNvPr>
          <p:cNvSpPr>
            <a:spLocks noGrp="1"/>
          </p:cNvSpPr>
          <p:nvPr>
            <p:ph type="sldNum" sz="quarter" idx="12"/>
          </p:nvPr>
        </p:nvSpPr>
        <p:spPr/>
        <p:txBody>
          <a:bodyPr/>
          <a:lstStyle/>
          <a:p>
            <a:fld id="{9E2AC915-232A-47F3-883D-5F7249CBE1E5}" type="slidenum">
              <a:rPr lang="en-US" smtClean="0"/>
              <a:t>‹#›</a:t>
            </a:fld>
            <a:endParaRPr lang="en-US"/>
          </a:p>
        </p:txBody>
      </p:sp>
    </p:spTree>
    <p:extLst>
      <p:ext uri="{BB962C8B-B14F-4D97-AF65-F5344CB8AC3E}">
        <p14:creationId xmlns:p14="http://schemas.microsoft.com/office/powerpoint/2010/main" val="214577248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171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0144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85029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25153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3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03876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149563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316153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498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86057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22131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425192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24407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140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5263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54181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28273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26031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429440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277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107285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40784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418994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78657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80587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85938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793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3440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55530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16955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85386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74067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230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225965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586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5163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09895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420487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4651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1970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8309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86589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8761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361712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52398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015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180160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03104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360950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68433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72137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164991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7160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981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54373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0765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76365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95305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87297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67358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39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338779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400973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83770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191263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58840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4704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8284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00024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122698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17813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65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45740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224102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10924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353623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61369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87640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31291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3CD8061-E019-2B4D-A066-5327C79FB82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2354579"/>
            <a:ext cx="10014269" cy="382238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699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2354579"/>
            <a:ext cx="10014269"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61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264"/>
            <a:ext cx="4902518"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Noto Sans" panose="020B0502040504020204" pitchFamily="34" charset="0"/>
                <a:ea typeface="Noto Sans" panose="020B0502040504020204" pitchFamily="34" charset="0"/>
                <a:cs typeface="Noto Sans" panose="020B0502040504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364106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2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2354579"/>
            <a:ext cx="10014269" cy="382238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727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active-Title page with purple arrow-White wordmar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1C19254-0CB4-594C-BD80-E30CA4BAA522}"/>
              </a:ext>
            </a:extLst>
          </p:cNvPr>
          <p:cNvSpPr>
            <a:spLocks noGrp="1"/>
          </p:cNvSpPr>
          <p:nvPr>
            <p:ph type="pic" sz="quarter" idx="14"/>
          </p:nvPr>
        </p:nvSpPr>
        <p:spPr>
          <a:xfrm>
            <a:off x="3736014" y="0"/>
            <a:ext cx="9240837" cy="6858000"/>
          </a:xfrm>
          <a:prstGeom prst="rect">
            <a:avLst/>
          </a:prstGeom>
        </p:spPr>
        <p:txBody>
          <a:bodyPr/>
          <a:lstStyle/>
          <a:p>
            <a:endParaRPr lang="en-US"/>
          </a:p>
        </p:txBody>
      </p:sp>
      <p:sp>
        <p:nvSpPr>
          <p:cNvPr id="11" name="Footer Placeholder 21">
            <a:extLst>
              <a:ext uri="{FF2B5EF4-FFF2-40B4-BE49-F238E27FC236}">
                <a16:creationId xmlns:a16="http://schemas.microsoft.com/office/drawing/2014/main" id="{EF7CA9A0-D154-FC40-8F31-DB6A1803D68D}"/>
              </a:ext>
            </a:extLst>
          </p:cNvPr>
          <p:cNvSpPr>
            <a:spLocks noGrp="1"/>
          </p:cNvSpPr>
          <p:nvPr>
            <p:ph type="ftr" sz="quarter" idx="3"/>
          </p:nvPr>
        </p:nvSpPr>
        <p:spPr>
          <a:xfrm>
            <a:off x="0" y="0"/>
            <a:ext cx="12192000" cy="685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vert="horz" lIns="91440" tIns="45720" rIns="91440" bIns="45720" rtlCol="0" anchor="ctr"/>
          <a:lstStyle>
            <a:lvl1pPr algn="ctr">
              <a:defRPr sz="1200">
                <a:noFill/>
              </a:defRPr>
            </a:lvl1pPr>
          </a:lstStyle>
          <a:p>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a:xfrm>
            <a:off x="1588770" y="2657061"/>
            <a:ext cx="4170762" cy="1039091"/>
          </a:xfrm>
          <a:prstGeom prst="rect">
            <a:avLst/>
          </a:prstGeom>
        </p:spPr>
        <p:txBody>
          <a:bodyPr lIns="0" tIns="0" rIns="0" bIns="0"/>
          <a:lstStyle>
            <a:lvl1pPr>
              <a:defRPr>
                <a:solidFill>
                  <a:schemeClr val="bg1"/>
                </a:solidFill>
                <a:latin typeface="Georgia" panose="02040502050405020303" pitchFamily="18" charset="0"/>
              </a:defRPr>
            </a:lvl1pPr>
          </a:lstStyle>
          <a:p>
            <a:r>
              <a:rPr lang="en-US"/>
              <a:t>Click to edit </a:t>
            </a:r>
            <a:br>
              <a:rPr lang="en-US"/>
            </a:br>
            <a:r>
              <a:rPr lang="en-US"/>
              <a:t>Master title style</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a:prstGeom prst="rect">
            <a:avLst/>
          </a:prstGeom>
        </p:spPr>
        <p:txBody>
          <a:bodyPr lIns="0" tIns="0">
            <a:noAutofit/>
          </a:bodyPr>
          <a:lstStyle>
            <a:lvl1pPr>
              <a:defRPr>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Date Placeholder 2">
            <a:extLst>
              <a:ext uri="{FF2B5EF4-FFF2-40B4-BE49-F238E27FC236}">
                <a16:creationId xmlns:a16="http://schemas.microsoft.com/office/drawing/2014/main" id="{37596888-8ACB-024E-A703-ED31FD96AED2}"/>
              </a:ext>
            </a:extLst>
          </p:cNvPr>
          <p:cNvSpPr>
            <a:spLocks noGrp="1"/>
          </p:cNvSpPr>
          <p:nvPr>
            <p:ph type="dt" sz="half" idx="10"/>
          </p:nvPr>
        </p:nvSpPr>
        <p:spPr>
          <a:xfrm>
            <a:off x="1588770" y="5272217"/>
            <a:ext cx="3428398" cy="365125"/>
          </a:xfrm>
        </p:spPr>
        <p:txBody>
          <a:bodyPr lIns="0" tIns="0" rIns="0" bIns="0">
            <a:noAutofit/>
          </a:bodyPr>
          <a:lstStyle>
            <a:lvl1pPr>
              <a:defRPr>
                <a:solidFill>
                  <a:schemeClr val="bg1"/>
                </a:solidFill>
                <a:latin typeface="Arial" panose="020B0604020202020204" pitchFamily="34" charset="0"/>
                <a:cs typeface="Arial" panose="020B0604020202020204" pitchFamily="34" charset="0"/>
              </a:defRPr>
            </a:lvl1pPr>
          </a:lstStyle>
          <a:p>
            <a:fld id="{121DF463-60FE-9146-A948-3132AFA00606}" type="datetime4">
              <a:rPr lang="en-GB" smtClean="0"/>
              <a:pPr/>
              <a:t>12 February 2024</a:t>
            </a:fld>
            <a:endParaRPr lang="en-US"/>
          </a:p>
        </p:txBody>
      </p:sp>
    </p:spTree>
    <p:extLst>
      <p:ext uri="{BB962C8B-B14F-4D97-AF65-F5344CB8AC3E}">
        <p14:creationId xmlns:p14="http://schemas.microsoft.com/office/powerpoint/2010/main" val="112846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22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849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588770" y="130302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978992"/>
            <a:ext cx="3894456" cy="3221783"/>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1588770" y="2354579"/>
            <a:ext cx="3894455" cy="365126"/>
          </a:xfrm>
        </p:spPr>
        <p:txBody>
          <a:bodyPr/>
          <a:lstStyle>
            <a:lvl1pPr marL="0" indent="0">
              <a:buNone/>
              <a:defRPr sz="1400" b="0" i="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040961" y="2978992"/>
            <a:ext cx="3894456" cy="3221783"/>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040961" y="2354579"/>
            <a:ext cx="3894455" cy="365126"/>
          </a:xfrm>
        </p:spPr>
        <p:txBody>
          <a:bodyPr/>
          <a:lstStyle>
            <a:lvl1pPr marL="0" indent="0">
              <a:buNone/>
              <a:defRPr sz="1400" b="0" i="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97636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588770" y="130302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978992"/>
            <a:ext cx="2886393"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1588771" y="2354579"/>
            <a:ext cx="2886392" cy="365126"/>
          </a:xfrm>
        </p:spPr>
        <p:txBody>
          <a:bodyPr/>
          <a:lstStyle>
            <a:lvl1pPr marL="0" indent="0">
              <a:buNone/>
              <a:defRPr sz="1400" b="0" i="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656138" y="2984864"/>
            <a:ext cx="2879725"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656139" y="2360451"/>
            <a:ext cx="2879724" cy="365126"/>
          </a:xfrm>
        </p:spPr>
        <p:txBody>
          <a:bodyPr/>
          <a:lstStyle>
            <a:lvl1pPr marL="0" indent="0">
              <a:buNone/>
              <a:defRPr sz="1400" b="0" i="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7718652" y="2978992"/>
            <a:ext cx="2879725"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7718653" y="2354579"/>
            <a:ext cx="2879724" cy="365126"/>
          </a:xfrm>
        </p:spPr>
        <p:txBody>
          <a:bodyPr/>
          <a:lstStyle>
            <a:lvl1pPr marL="0" indent="0">
              <a:buNone/>
              <a:defRPr sz="1400" b="0" i="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45516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3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F40A223-DC3C-974F-B233-4748C840E1E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2354579"/>
            <a:ext cx="10014269" cy="3822382"/>
          </a:xfrm>
        </p:spPr>
        <p:txBody>
          <a:bodyPr numCol="3"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910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2 COLUMN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1573514" y="2354263"/>
            <a:ext cx="10044113" cy="3846512"/>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322830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1_1 column body cop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defRPr>
            </a:lvl1p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439383"/>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217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divider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3E155D01-79CD-7746-A52A-A90EC533D855}" type="datetime4">
              <a:rPr lang="en-GB" smtClean="0"/>
              <a:pPr/>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defRPr>
            </a:lvl1p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439383"/>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3949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2_1 column body cop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3E155D01-79CD-7746-A52A-A90EC533D855}" type="datetime4">
              <a:rPr lang="en-GB" smtClean="0"/>
              <a:pPr/>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defRPr>
            </a:lvl1p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439383"/>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81170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Big typ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defRPr>
            </a:lvl1pPr>
          </a:lstStyle>
          <a:p>
            <a:r>
              <a:rPr lang="en-GB">
                <a:solidFill>
                  <a:schemeClr val="tx2"/>
                </a:solidFill>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436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374484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Tree>
    <p:extLst>
      <p:ext uri="{BB962C8B-B14F-4D97-AF65-F5344CB8AC3E}">
        <p14:creationId xmlns:p14="http://schemas.microsoft.com/office/powerpoint/2010/main" val="375506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283681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1 pictur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558925" y="1303020"/>
            <a:ext cx="4227511" cy="489685"/>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306679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Brand voice mod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588770" y="130302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505677" y="2354264"/>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588768" y="4215160"/>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912449" y="5802428"/>
            <a:ext cx="3060700" cy="485727"/>
          </a:xfrm>
        </p:spPr>
        <p:txBody>
          <a:bodyPr/>
          <a:lstStyle>
            <a:lvl1pPr marL="0" indent="0">
              <a:buFontTx/>
              <a:buNone/>
              <a:defRPr sz="1200" b="1"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589088" y="2354263"/>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636146" y="2354264"/>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5203266" y="435298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8336758" y="4352981"/>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03935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Brand voice mod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588770" y="130302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155D01-79CD-7746-A52A-A90EC533D85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p>
            <a:r>
              <a:rPr lang="en-GB">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656139" y="2354264"/>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588768" y="4907544"/>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Noto Serif" panose="02020600060500020200" pitchFamily="18" charset="0"/>
                <a:ea typeface="Noto Serif" panose="02020600060500020200" pitchFamily="18" charset="0"/>
                <a:cs typeface="Noto Serif" panose="02020600060500020200"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912449" y="5802428"/>
            <a:ext cx="3060700" cy="485727"/>
          </a:xfrm>
        </p:spPr>
        <p:txBody>
          <a:bodyPr/>
          <a:lstStyle>
            <a:lvl1pPr marL="0" indent="0">
              <a:buFontTx/>
              <a:buNone/>
              <a:defRPr sz="1200" b="1"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589088" y="2354262"/>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708874" y="2354264"/>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761608" y="2354264"/>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656139" y="368945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708874" y="368945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761608" y="368945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656139" y="502464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708874" y="502464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761608" y="502464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Tree>
    <p:extLst>
      <p:ext uri="{BB962C8B-B14F-4D97-AF65-F5344CB8AC3E}">
        <p14:creationId xmlns:p14="http://schemas.microsoft.com/office/powerpoint/2010/main" val="91747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42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00673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4952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16942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78971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92194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176443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37136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314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93964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18436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111383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25421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71182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01293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99558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336917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71905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217249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746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71948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24531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170229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38697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272705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54805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Interactive-Title page with purple arrow-black wordmar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1C19254-0CB4-594C-BD80-E30CA4BAA522}"/>
              </a:ext>
            </a:extLst>
          </p:cNvPr>
          <p:cNvSpPr>
            <a:spLocks noGrp="1"/>
          </p:cNvSpPr>
          <p:nvPr>
            <p:ph type="pic" sz="quarter" idx="14"/>
          </p:nvPr>
        </p:nvSpPr>
        <p:spPr>
          <a:xfrm>
            <a:off x="3736014" y="0"/>
            <a:ext cx="9240837" cy="6858000"/>
          </a:xfrm>
          <a:prstGeom prst="rect">
            <a:avLst/>
          </a:prstGeom>
        </p:spPr>
        <p:txBody>
          <a:bodyPr/>
          <a:lstStyle/>
          <a:p>
            <a:endParaRPr lang="en-US"/>
          </a:p>
        </p:txBody>
      </p:sp>
      <p:sp>
        <p:nvSpPr>
          <p:cNvPr id="11" name="Footer Placeholder 21">
            <a:extLst>
              <a:ext uri="{FF2B5EF4-FFF2-40B4-BE49-F238E27FC236}">
                <a16:creationId xmlns:a16="http://schemas.microsoft.com/office/drawing/2014/main" id="{EF7CA9A0-D154-FC40-8F31-DB6A1803D68D}"/>
              </a:ext>
            </a:extLst>
          </p:cNvPr>
          <p:cNvSpPr>
            <a:spLocks noGrp="1"/>
          </p:cNvSpPr>
          <p:nvPr>
            <p:ph type="ftr" sz="quarter" idx="3"/>
          </p:nvPr>
        </p:nvSpPr>
        <p:spPr>
          <a:xfrm>
            <a:off x="0" y="0"/>
            <a:ext cx="12192000" cy="685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vert="horz" lIns="91440" tIns="45720" rIns="91440" bIns="45720" rtlCol="0" anchor="ctr"/>
          <a:lstStyle>
            <a:lvl1pPr algn="ctr">
              <a:defRPr sz="1200">
                <a:noFill/>
              </a:defRPr>
            </a:lvl1pPr>
          </a:lstStyle>
          <a:p>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a:xfrm>
            <a:off x="1588770" y="2657061"/>
            <a:ext cx="4170762" cy="1039091"/>
          </a:xfrm>
          <a:prstGeom prst="rect">
            <a:avLst/>
          </a:prstGeom>
        </p:spPr>
        <p:txBody>
          <a:bodyPr lIns="0" tIns="0" rIns="0" bIns="0"/>
          <a:lstStyle>
            <a:lvl1pPr>
              <a:defRPr>
                <a:solidFill>
                  <a:schemeClr val="bg1"/>
                </a:solidFill>
                <a:latin typeface="Georgia" panose="02040502050405020303" pitchFamily="18" charset="0"/>
              </a:defRPr>
            </a:lvl1pPr>
          </a:lstStyle>
          <a:p>
            <a:r>
              <a:rPr lang="en-US"/>
              <a:t>Click to edit </a:t>
            </a:r>
            <a:br>
              <a:rPr lang="en-US"/>
            </a:br>
            <a:r>
              <a:rPr lang="en-US"/>
              <a:t>Master title style</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a:prstGeom prst="rect">
            <a:avLst/>
          </a:prstGeom>
        </p:spPr>
        <p:txBody>
          <a:bodyPr lIns="0" tIns="0">
            <a:noAutofit/>
          </a:bodyPr>
          <a:lstStyle>
            <a:lvl1pPr>
              <a:defRPr>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Date Placeholder 2">
            <a:extLst>
              <a:ext uri="{FF2B5EF4-FFF2-40B4-BE49-F238E27FC236}">
                <a16:creationId xmlns:a16="http://schemas.microsoft.com/office/drawing/2014/main" id="{37596888-8ACB-024E-A703-ED31FD96AED2}"/>
              </a:ext>
            </a:extLst>
          </p:cNvPr>
          <p:cNvSpPr>
            <a:spLocks noGrp="1"/>
          </p:cNvSpPr>
          <p:nvPr>
            <p:ph type="dt" sz="half" idx="10"/>
          </p:nvPr>
        </p:nvSpPr>
        <p:spPr>
          <a:xfrm>
            <a:off x="1588770" y="5257929"/>
            <a:ext cx="3428398" cy="365125"/>
          </a:xfrm>
        </p:spPr>
        <p:txBody>
          <a:bodyPr lIns="0" tIns="0" rIns="0" bIns="0">
            <a:noAutofit/>
          </a:bodyPr>
          <a:lstStyle>
            <a:lvl1pPr>
              <a:defRPr>
                <a:solidFill>
                  <a:schemeClr val="bg1"/>
                </a:solidFill>
                <a:latin typeface="Arial" panose="020B0604020202020204" pitchFamily="34" charset="0"/>
                <a:cs typeface="Arial" panose="020B0604020202020204" pitchFamily="34" charset="0"/>
              </a:defRPr>
            </a:lvl1pPr>
          </a:lstStyle>
          <a:p>
            <a:fld id="{F32A3E77-6D49-4A44-83B8-69376C0995B0}" type="datetime1">
              <a:rPr lang="fr-FR" smtClean="0"/>
              <a:t>12/02/2024</a:t>
            </a:fld>
            <a:endParaRPr lang="en-US"/>
          </a:p>
        </p:txBody>
      </p:sp>
    </p:spTree>
    <p:extLst>
      <p:ext uri="{BB962C8B-B14F-4D97-AF65-F5344CB8AC3E}">
        <p14:creationId xmlns:p14="http://schemas.microsoft.com/office/powerpoint/2010/main" val="91885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224">
          <p15:clr>
            <a:srgbClr val="FBAE40"/>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Interactive-Title page with purple arrow-White wordmar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1C19254-0CB4-594C-BD80-E30CA4BAA522}"/>
              </a:ext>
            </a:extLst>
          </p:cNvPr>
          <p:cNvSpPr>
            <a:spLocks noGrp="1"/>
          </p:cNvSpPr>
          <p:nvPr>
            <p:ph type="pic" sz="quarter" idx="14"/>
          </p:nvPr>
        </p:nvSpPr>
        <p:spPr>
          <a:xfrm>
            <a:off x="3736014" y="0"/>
            <a:ext cx="9240837" cy="6858000"/>
          </a:xfrm>
          <a:prstGeom prst="rect">
            <a:avLst/>
          </a:prstGeom>
        </p:spPr>
        <p:txBody>
          <a:bodyPr/>
          <a:lstStyle/>
          <a:p>
            <a:endParaRPr lang="en-US"/>
          </a:p>
        </p:txBody>
      </p:sp>
      <p:sp>
        <p:nvSpPr>
          <p:cNvPr id="11" name="Footer Placeholder 21">
            <a:extLst>
              <a:ext uri="{FF2B5EF4-FFF2-40B4-BE49-F238E27FC236}">
                <a16:creationId xmlns:a16="http://schemas.microsoft.com/office/drawing/2014/main" id="{EF7CA9A0-D154-FC40-8F31-DB6A1803D68D}"/>
              </a:ext>
            </a:extLst>
          </p:cNvPr>
          <p:cNvSpPr>
            <a:spLocks noGrp="1"/>
          </p:cNvSpPr>
          <p:nvPr>
            <p:ph type="ftr" sz="quarter" idx="3"/>
          </p:nvPr>
        </p:nvSpPr>
        <p:spPr>
          <a:xfrm>
            <a:off x="0" y="0"/>
            <a:ext cx="12192000" cy="685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vert="horz" lIns="91440" tIns="45720" rIns="91440" bIns="45720" rtlCol="0" anchor="ctr"/>
          <a:lstStyle>
            <a:lvl1pPr algn="ctr">
              <a:defRPr sz="1200">
                <a:noFill/>
              </a:defRPr>
            </a:lvl1pPr>
          </a:lstStyle>
          <a:p>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a:xfrm>
            <a:off x="1588770" y="2657061"/>
            <a:ext cx="4170762" cy="1039091"/>
          </a:xfrm>
          <a:prstGeom prst="rect">
            <a:avLst/>
          </a:prstGeom>
        </p:spPr>
        <p:txBody>
          <a:bodyPr lIns="0" tIns="0" rIns="0" bIns="0"/>
          <a:lstStyle>
            <a:lvl1pPr>
              <a:defRPr>
                <a:solidFill>
                  <a:schemeClr val="bg1"/>
                </a:solidFill>
                <a:latin typeface="Georgia" panose="02040502050405020303" pitchFamily="18" charset="0"/>
              </a:defRPr>
            </a:lvl1pPr>
          </a:lstStyle>
          <a:p>
            <a:r>
              <a:rPr lang="en-US"/>
              <a:t>Click to edit </a:t>
            </a:r>
            <a:br>
              <a:rPr lang="en-US"/>
            </a:br>
            <a:r>
              <a:rPr lang="en-US"/>
              <a:t>Master title style</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a:prstGeom prst="rect">
            <a:avLst/>
          </a:prstGeom>
        </p:spPr>
        <p:txBody>
          <a:bodyPr lIns="0" tIns="0">
            <a:noAutofit/>
          </a:bodyPr>
          <a:lstStyle>
            <a:lvl1pPr>
              <a:defRPr>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Date Placeholder 2">
            <a:extLst>
              <a:ext uri="{FF2B5EF4-FFF2-40B4-BE49-F238E27FC236}">
                <a16:creationId xmlns:a16="http://schemas.microsoft.com/office/drawing/2014/main" id="{37596888-8ACB-024E-A703-ED31FD96AED2}"/>
              </a:ext>
            </a:extLst>
          </p:cNvPr>
          <p:cNvSpPr>
            <a:spLocks noGrp="1"/>
          </p:cNvSpPr>
          <p:nvPr>
            <p:ph type="dt" sz="half" idx="10"/>
          </p:nvPr>
        </p:nvSpPr>
        <p:spPr>
          <a:xfrm>
            <a:off x="1588770" y="5272217"/>
            <a:ext cx="3428398" cy="365125"/>
          </a:xfrm>
        </p:spPr>
        <p:txBody>
          <a:bodyPr lIns="0" tIns="0" rIns="0" bIns="0">
            <a:noAutofit/>
          </a:bodyPr>
          <a:lstStyle>
            <a:lvl1pPr>
              <a:defRPr>
                <a:solidFill>
                  <a:schemeClr val="bg1"/>
                </a:solidFill>
                <a:latin typeface="Arial" panose="020B0604020202020204" pitchFamily="34" charset="0"/>
                <a:cs typeface="Arial" panose="020B0604020202020204" pitchFamily="34" charset="0"/>
              </a:defRPr>
            </a:lvl1pPr>
          </a:lstStyle>
          <a:p>
            <a:fld id="{ED6FD1AF-A994-4DF3-9554-BCFB2A99B4FB}" type="datetime1">
              <a:rPr lang="fr-FR" smtClean="0"/>
              <a:t>12/02/2024</a:t>
            </a:fld>
            <a:endParaRPr lang="en-US"/>
          </a:p>
        </p:txBody>
      </p:sp>
    </p:spTree>
    <p:extLst>
      <p:ext uri="{BB962C8B-B14F-4D97-AF65-F5344CB8AC3E}">
        <p14:creationId xmlns:p14="http://schemas.microsoft.com/office/powerpoint/2010/main" val="87477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224">
          <p15:clr>
            <a:srgbClr val="FBAE40"/>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White_Standard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A267A-DBE9-4E51-A230-C5495DC6FDE1}"/>
              </a:ext>
            </a:extLst>
          </p:cNvPr>
          <p:cNvSpPr>
            <a:spLocks noGrp="1"/>
          </p:cNvSpPr>
          <p:nvPr>
            <p:ph idx="1"/>
          </p:nvPr>
        </p:nvSpPr>
        <p:spPr>
          <a:xfrm>
            <a:off x="423290" y="1801906"/>
            <a:ext cx="11336910" cy="4690969"/>
          </a:xfrm>
        </p:spPr>
        <p:txBody>
          <a:bodyPr/>
          <a:lstStyle>
            <a:lvl1pPr>
              <a:defRPr>
                <a:solidFill>
                  <a:schemeClr val="tx1">
                    <a:lumMod val="50000"/>
                    <a:lumOff val="50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p:txBody>
      </p:sp>
      <p:sp>
        <p:nvSpPr>
          <p:cNvPr id="4" name="Title Placeholder 1">
            <a:extLst>
              <a:ext uri="{FF2B5EF4-FFF2-40B4-BE49-F238E27FC236}">
                <a16:creationId xmlns:a16="http://schemas.microsoft.com/office/drawing/2014/main" id="{3B3CD35C-D17D-4507-A872-EF8032E8EBB1}"/>
              </a:ext>
            </a:extLst>
          </p:cNvPr>
          <p:cNvSpPr>
            <a:spLocks noGrp="1"/>
          </p:cNvSpPr>
          <p:nvPr>
            <p:ph type="title"/>
          </p:nvPr>
        </p:nvSpPr>
        <p:spPr>
          <a:xfrm>
            <a:off x="423290" y="524435"/>
            <a:ext cx="11345421" cy="1166253"/>
          </a:xfrm>
          <a:prstGeom prst="rect">
            <a:avLst/>
          </a:prstGeom>
        </p:spPr>
        <p:txBody>
          <a:bodyPr vert="horz" lIns="91440" tIns="45720" rIns="91440" bIns="45720" rtlCol="0" anchor="t">
            <a:noAutofit/>
          </a:bodyPr>
          <a:lstStyle/>
          <a:p>
            <a:r>
              <a:rPr lang="en-US"/>
              <a:t>Click to edit Master title style</a:t>
            </a:r>
          </a:p>
        </p:txBody>
      </p:sp>
    </p:spTree>
    <p:extLst>
      <p:ext uri="{BB962C8B-B14F-4D97-AF65-F5344CB8AC3E}">
        <p14:creationId xmlns:p14="http://schemas.microsoft.com/office/powerpoint/2010/main" val="2435007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04164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FB65C2AF-CDDE-4921-8599-2995F9B1E59E}"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28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3D00750-187D-4538-BAAE-893FC3E2A31C}"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46760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1E0D6BE-990F-4F52-9825-B508B385FE4B}"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91870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2D04498-3C73-4FE4-9B5E-4B10711794D5}"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6893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E97C0D4-E03E-4B7B-BAF2-301B1E3FE04F}"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703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0E365BF-774C-430D-B68D-5F8CAFCC50FB}"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4475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6F597E7-3BBE-48E2-B8E5-F2E51ACAABC6}"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339696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46FF30AD-A47E-454D-9535-B5D2C3BB9E67}"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425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CACF2C2-7B2F-48DD-9AA3-F55AEE536CB1}"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71829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65E84EE7-4586-4C58-B72D-A69218F8CCB7}"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85503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193345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816E8E5-CFCE-4B5D-80AF-7A5E5B0A7F80}"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393769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4BE6078-3194-461C-9D9B-35DFC9065CF9}"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3315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471027A9-8E00-452D-B2A5-4FEF437D4A02}"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1897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46A022F-C3C7-467A-9836-53EB84C4F5B4}"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61926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3C9C4DBC-AC78-443A-A869-A61B27C14811}"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18901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DA6166C3-0980-4A69-9541-3F8CA2244018}"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29417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049EED62-C50C-4586-BCE3-9987E353F7B1}"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33948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CE6291C-906B-4215-85F0-5F10F03C8D36}"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181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39DA9D4-B510-47B8-B8BC-D3CC205D6891}"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349085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02A4710-B67A-4038-9DE0-C020CC9914EC}"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67687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2616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BE73F27-48AC-47CB-9941-09923EDF8768}"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215457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FCA0AF29-9867-405E-985D-AB4C734772C1}"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27660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E35E0F0-B0E8-44EA-AB1D-B3D0326D3F22}"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149816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FE3CF5BB-5361-4599-ADF1-CEF3352971C2}" type="datetime1">
              <a:rPr lang="fr-FR" smtClean="0"/>
              <a:t>12/02/2024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43029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Title page with purple outline-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4A5280C-8412-4B49-8E11-842A8D3D1FD3}"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p>
            <a:pPr lvl="0"/>
            <a:r>
              <a:rPr lang="en-US"/>
              <a:t>Click to edit Master text styles</a:t>
            </a:r>
          </a:p>
        </p:txBody>
      </p:sp>
      <p:pic>
        <p:nvPicPr>
          <p:cNvPr id="8" name="Picture 7">
            <a:extLst>
              <a:ext uri="{FF2B5EF4-FFF2-40B4-BE49-F238E27FC236}">
                <a16:creationId xmlns:a16="http://schemas.microsoft.com/office/drawing/2014/main" id="{17DA58A7-3A7B-CA49-BA9A-B64FE3F15302}"/>
              </a:ext>
            </a:extLst>
          </p:cNvPr>
          <p:cNvPicPr>
            <a:picLocks noChangeAspect="1"/>
          </p:cNvPicPr>
          <p:nvPr userDrawn="1"/>
        </p:nvPicPr>
        <p:blipFill>
          <a:blip r:embed="rId2"/>
          <a:stretch>
            <a:fillRect/>
          </a:stretch>
        </p:blipFill>
        <p:spPr>
          <a:xfrm>
            <a:off x="-1472" y="0"/>
            <a:ext cx="12193472" cy="6858000"/>
          </a:xfrm>
          <a:prstGeom prst="rect">
            <a:avLst/>
          </a:prstGeom>
        </p:spPr>
      </p:pic>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3"/>
          <a:stretch>
            <a:fillRect/>
          </a:stretch>
        </p:blipFill>
        <p:spPr>
          <a:xfrm>
            <a:off x="10250905" y="6211971"/>
            <a:ext cx="1479884" cy="189390"/>
          </a:xfrm>
          <a:prstGeom prst="rect">
            <a:avLst/>
          </a:prstGeom>
        </p:spPr>
      </p:pic>
      <p:sp>
        <p:nvSpPr>
          <p:cNvPr id="11" name="Picture Placeholder 10">
            <a:extLst>
              <a:ext uri="{FF2B5EF4-FFF2-40B4-BE49-F238E27FC236}">
                <a16:creationId xmlns:a16="http://schemas.microsoft.com/office/drawing/2014/main" id="{DA9AECC6-6CDB-CE42-8B7F-8845D19C0151}"/>
              </a:ext>
            </a:extLst>
          </p:cNvPr>
          <p:cNvSpPr>
            <a:spLocks noGrp="1"/>
          </p:cNvSpPr>
          <p:nvPr>
            <p:ph type="pic" sz="quarter" idx="14"/>
          </p:nvPr>
        </p:nvSpPr>
        <p:spPr>
          <a:xfrm>
            <a:off x="5137483" y="456639"/>
            <a:ext cx="4776537" cy="6401361"/>
          </a:xfrm>
        </p:spPr>
        <p:txBody>
          <a:bodyPr/>
          <a:lstStyle/>
          <a:p>
            <a:endParaRPr lang="en-US"/>
          </a:p>
        </p:txBody>
      </p:sp>
    </p:spTree>
    <p:extLst>
      <p:ext uri="{BB962C8B-B14F-4D97-AF65-F5344CB8AC3E}">
        <p14:creationId xmlns:p14="http://schemas.microsoft.com/office/powerpoint/2010/main" val="2075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page with grey arrow-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E2EF6-6788-C745-A8D9-E1AEB8EC8746}"/>
              </a:ext>
            </a:extLst>
          </p:cNvPr>
          <p:cNvPicPr>
            <a:picLocks noChangeAspect="1"/>
          </p:cNvPicPr>
          <p:nvPr userDrawn="1"/>
        </p:nvPicPr>
        <p:blipFill>
          <a:blip r:embed="rId2"/>
          <a:stretch>
            <a:fillRect/>
          </a:stretch>
        </p:blipFill>
        <p:spPr>
          <a:xfrm>
            <a:off x="-11496"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4E99EB1-231B-2641-BF13-F006B029EA15}"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p>
            <a:pPr lvl="0"/>
            <a:r>
              <a:rPr lang="en-US"/>
              <a:t>Click to edit Master text styles</a:t>
            </a:r>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3"/>
          <a:stretch>
            <a:fillRect/>
          </a:stretch>
        </p:blipFill>
        <p:spPr>
          <a:xfrm>
            <a:off x="10250905" y="6211971"/>
            <a:ext cx="1479884" cy="189390"/>
          </a:xfrm>
          <a:prstGeom prst="rect">
            <a:avLst/>
          </a:prstGeom>
        </p:spPr>
      </p:pic>
      <p:pic>
        <p:nvPicPr>
          <p:cNvPr id="10" name="Picture 9">
            <a:extLst>
              <a:ext uri="{FF2B5EF4-FFF2-40B4-BE49-F238E27FC236}">
                <a16:creationId xmlns:a16="http://schemas.microsoft.com/office/drawing/2014/main" id="{C3F946F2-65E1-BC42-8214-E425D2EA6586}"/>
              </a:ext>
            </a:extLst>
          </p:cNvPr>
          <p:cNvPicPr>
            <a:picLocks noChangeAspect="1"/>
          </p:cNvPicPr>
          <p:nvPr userDrawn="1"/>
        </p:nvPicPr>
        <p:blipFill>
          <a:blip r:embed="rId4"/>
          <a:stretch>
            <a:fillRect/>
          </a:stretch>
        </p:blipFill>
        <p:spPr>
          <a:xfrm>
            <a:off x="10773230" y="487577"/>
            <a:ext cx="829141" cy="335383"/>
          </a:xfrm>
          <a:prstGeom prst="rect">
            <a:avLst/>
          </a:prstGeom>
        </p:spPr>
      </p:pic>
      <p:sp>
        <p:nvSpPr>
          <p:cNvPr id="12" name="Picture Placeholder 11">
            <a:extLst>
              <a:ext uri="{FF2B5EF4-FFF2-40B4-BE49-F238E27FC236}">
                <a16:creationId xmlns:a16="http://schemas.microsoft.com/office/drawing/2014/main" id="{947689E9-7789-394E-8B79-E6137DB47278}"/>
              </a:ext>
            </a:extLst>
          </p:cNvPr>
          <p:cNvSpPr>
            <a:spLocks noGrp="1"/>
          </p:cNvSpPr>
          <p:nvPr>
            <p:ph type="pic" sz="quarter" idx="14"/>
          </p:nvPr>
        </p:nvSpPr>
        <p:spPr>
          <a:xfrm>
            <a:off x="5306292" y="487363"/>
            <a:ext cx="4667887" cy="6370637"/>
          </a:xfrm>
        </p:spPr>
        <p:txBody>
          <a:bodyPr/>
          <a:lstStyle/>
          <a:p>
            <a:endParaRPr lang="en-US"/>
          </a:p>
        </p:txBody>
      </p:sp>
    </p:spTree>
    <p:extLst>
      <p:ext uri="{BB962C8B-B14F-4D97-AF65-F5344CB8AC3E}">
        <p14:creationId xmlns:p14="http://schemas.microsoft.com/office/powerpoint/2010/main" val="34072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Title page with purple arrow">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D319FF91-91EA-1941-9FF4-63F4DF141B6D}"/>
              </a:ext>
            </a:extLst>
          </p:cNvPr>
          <p:cNvSpPr/>
          <p:nvPr userDrawn="1"/>
        </p:nvSpPr>
        <p:spPr>
          <a:xfrm rot="5400000">
            <a:off x="351415" y="-351417"/>
            <a:ext cx="6858001" cy="7560832"/>
          </a:xfrm>
          <a:custGeom>
            <a:avLst/>
            <a:gdLst>
              <a:gd name="connsiteX0" fmla="*/ 0 w 6858001"/>
              <a:gd name="connsiteY0" fmla="*/ 7560832 h 7560832"/>
              <a:gd name="connsiteX1" fmla="*/ 0 w 6858001"/>
              <a:gd name="connsiteY1" fmla="*/ 3450263 h 7560832"/>
              <a:gd name="connsiteX2" fmla="*/ 3429001 w 6858001"/>
              <a:gd name="connsiteY2" fmla="*/ 0 h 7560832"/>
              <a:gd name="connsiteX3" fmla="*/ 6858001 w 6858001"/>
              <a:gd name="connsiteY3" fmla="*/ 3450263 h 7560832"/>
              <a:gd name="connsiteX4" fmla="*/ 6858000 w 6858001"/>
              <a:gd name="connsiteY4" fmla="*/ 3450263 h 7560832"/>
              <a:gd name="connsiteX5" fmla="*/ 6858000 w 6858001"/>
              <a:gd name="connsiteY5" fmla="*/ 7560832 h 7560832"/>
              <a:gd name="connsiteX6" fmla="*/ 0 w 6858001"/>
              <a:gd name="connsiteY6" fmla="*/ 7560832 h 756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1" h="7560832">
                <a:moveTo>
                  <a:pt x="0" y="7560832"/>
                </a:moveTo>
                <a:lnTo>
                  <a:pt x="0" y="3450263"/>
                </a:lnTo>
                <a:lnTo>
                  <a:pt x="3429001" y="0"/>
                </a:lnTo>
                <a:lnTo>
                  <a:pt x="6858001" y="3450263"/>
                </a:lnTo>
                <a:lnTo>
                  <a:pt x="6858000" y="3450263"/>
                </a:lnTo>
                <a:lnTo>
                  <a:pt x="6858000" y="7560832"/>
                </a:lnTo>
                <a:lnTo>
                  <a:pt x="0" y="7560832"/>
                </a:lnTo>
                <a:close/>
              </a:path>
            </a:pathLst>
          </a:custGeom>
          <a:gradFill flip="none" rotWithShape="1">
            <a:gsLst>
              <a:gs pos="0">
                <a:srgbClr val="1E021E"/>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lvl1pPr>
              <a:defRPr>
                <a:solidFill>
                  <a:schemeClr val="bg1"/>
                </a:solidFill>
              </a:defRPr>
            </a:lvl1p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F9566E87-D103-3742-8A7B-81A7E9D76D6C}"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lvl1pPr>
              <a:defRPr>
                <a:solidFill>
                  <a:schemeClr val="bg1"/>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2"/>
          <a:stretch>
            <a:fillRect/>
          </a:stretch>
        </p:blipFill>
        <p:spPr>
          <a:xfrm>
            <a:off x="10250905" y="6211971"/>
            <a:ext cx="1479884" cy="189390"/>
          </a:xfrm>
          <a:prstGeom prst="rect">
            <a:avLst/>
          </a:prstGeom>
        </p:spPr>
      </p:pic>
    </p:spTree>
    <p:extLst>
      <p:ext uri="{BB962C8B-B14F-4D97-AF65-F5344CB8AC3E}">
        <p14:creationId xmlns:p14="http://schemas.microsoft.com/office/powerpoint/2010/main" val="24422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224">
          <p15:clr>
            <a:srgbClr val="FBAE40"/>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Title page with purple arrow-photo-black log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8CE905B-A07E-8D4E-86DE-7AFC4072BFC1}"/>
              </a:ext>
            </a:extLst>
          </p:cNvPr>
          <p:cNvSpPr>
            <a:spLocks noGrp="1"/>
          </p:cNvSpPr>
          <p:nvPr>
            <p:ph type="pic" sz="quarter" idx="14"/>
          </p:nvPr>
        </p:nvSpPr>
        <p:spPr>
          <a:xfrm>
            <a:off x="2022475" y="0"/>
            <a:ext cx="10169525" cy="6858000"/>
          </a:xfrm>
        </p:spPr>
        <p:txBody>
          <a:bodyPr/>
          <a:lstStyle/>
          <a:p>
            <a:endParaRPr lang="en-US"/>
          </a:p>
        </p:txBody>
      </p:sp>
      <p:sp>
        <p:nvSpPr>
          <p:cNvPr id="19" name="Freeform 18">
            <a:extLst>
              <a:ext uri="{FF2B5EF4-FFF2-40B4-BE49-F238E27FC236}">
                <a16:creationId xmlns:a16="http://schemas.microsoft.com/office/drawing/2014/main" id="{D319FF91-91EA-1941-9FF4-63F4DF141B6D}"/>
              </a:ext>
            </a:extLst>
          </p:cNvPr>
          <p:cNvSpPr/>
          <p:nvPr userDrawn="1"/>
        </p:nvSpPr>
        <p:spPr>
          <a:xfrm rot="5400000">
            <a:off x="351415" y="-351417"/>
            <a:ext cx="6858001" cy="7560832"/>
          </a:xfrm>
          <a:custGeom>
            <a:avLst/>
            <a:gdLst>
              <a:gd name="connsiteX0" fmla="*/ 0 w 6858001"/>
              <a:gd name="connsiteY0" fmla="*/ 7560832 h 7560832"/>
              <a:gd name="connsiteX1" fmla="*/ 0 w 6858001"/>
              <a:gd name="connsiteY1" fmla="*/ 3450263 h 7560832"/>
              <a:gd name="connsiteX2" fmla="*/ 3429001 w 6858001"/>
              <a:gd name="connsiteY2" fmla="*/ 0 h 7560832"/>
              <a:gd name="connsiteX3" fmla="*/ 6858001 w 6858001"/>
              <a:gd name="connsiteY3" fmla="*/ 3450263 h 7560832"/>
              <a:gd name="connsiteX4" fmla="*/ 6858000 w 6858001"/>
              <a:gd name="connsiteY4" fmla="*/ 3450263 h 7560832"/>
              <a:gd name="connsiteX5" fmla="*/ 6858000 w 6858001"/>
              <a:gd name="connsiteY5" fmla="*/ 7560832 h 7560832"/>
              <a:gd name="connsiteX6" fmla="*/ 0 w 6858001"/>
              <a:gd name="connsiteY6" fmla="*/ 7560832 h 756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1" h="7560832">
                <a:moveTo>
                  <a:pt x="0" y="7560832"/>
                </a:moveTo>
                <a:lnTo>
                  <a:pt x="0" y="3450263"/>
                </a:lnTo>
                <a:lnTo>
                  <a:pt x="3429001" y="0"/>
                </a:lnTo>
                <a:lnTo>
                  <a:pt x="6858001" y="3450263"/>
                </a:lnTo>
                <a:lnTo>
                  <a:pt x="6858000" y="3450263"/>
                </a:lnTo>
                <a:lnTo>
                  <a:pt x="6858000" y="7560832"/>
                </a:lnTo>
                <a:lnTo>
                  <a:pt x="0" y="7560832"/>
                </a:lnTo>
                <a:close/>
              </a:path>
            </a:pathLst>
          </a:custGeom>
          <a:gradFill flip="none" rotWithShape="1">
            <a:gsLst>
              <a:gs pos="0">
                <a:srgbClr val="1E021E"/>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lvl1pPr>
              <a:defRPr>
                <a:solidFill>
                  <a:schemeClr val="bg1"/>
                </a:solidFill>
              </a:defRPr>
            </a:lvl1p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8C716681-4344-CC4B-AC07-B860BCF9C212}"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lvl1pPr>
              <a:defRPr>
                <a:solidFill>
                  <a:schemeClr val="bg1"/>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2"/>
          <a:stretch>
            <a:fillRect/>
          </a:stretch>
        </p:blipFill>
        <p:spPr>
          <a:xfrm>
            <a:off x="10250905" y="6211971"/>
            <a:ext cx="1479884" cy="189390"/>
          </a:xfrm>
          <a:prstGeom prst="rect">
            <a:avLst/>
          </a:prstGeom>
        </p:spPr>
      </p:pic>
    </p:spTree>
    <p:extLst>
      <p:ext uri="{BB962C8B-B14F-4D97-AF65-F5344CB8AC3E}">
        <p14:creationId xmlns:p14="http://schemas.microsoft.com/office/powerpoint/2010/main" val="19935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page with purple arrow-photo-black logo tes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E87EBF1-032E-FF48-9098-09911E7AD5FF}"/>
              </a:ext>
            </a:extLst>
          </p:cNvPr>
          <p:cNvSpPr>
            <a:spLocks noGrp="1"/>
          </p:cNvSpPr>
          <p:nvPr>
            <p:ph type="pic" sz="quarter" idx="14"/>
          </p:nvPr>
        </p:nvSpPr>
        <p:spPr>
          <a:xfrm>
            <a:off x="2951163" y="0"/>
            <a:ext cx="9240837" cy="6858000"/>
          </a:xfrm>
        </p:spPr>
        <p:txBody>
          <a:bodyPr/>
          <a:lstStyle/>
          <a:p>
            <a:endParaRPr lang="en-US"/>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2"/>
          <a:stretch>
            <a:fillRect/>
          </a:stretch>
        </p:blipFill>
        <p:spPr>
          <a:xfrm>
            <a:off x="10250905" y="6211971"/>
            <a:ext cx="1479884" cy="189390"/>
          </a:xfrm>
          <a:prstGeom prst="rect">
            <a:avLst/>
          </a:prstGeom>
        </p:spPr>
      </p:pic>
      <p:sp>
        <p:nvSpPr>
          <p:cNvPr id="19" name="Freeform 18">
            <a:extLst>
              <a:ext uri="{FF2B5EF4-FFF2-40B4-BE49-F238E27FC236}">
                <a16:creationId xmlns:a16="http://schemas.microsoft.com/office/drawing/2014/main" id="{D319FF91-91EA-1941-9FF4-63F4DF141B6D}"/>
              </a:ext>
            </a:extLst>
          </p:cNvPr>
          <p:cNvSpPr/>
          <p:nvPr userDrawn="1"/>
        </p:nvSpPr>
        <p:spPr>
          <a:xfrm rot="5400000">
            <a:off x="351415" y="-351417"/>
            <a:ext cx="6858001" cy="7560832"/>
          </a:xfrm>
          <a:custGeom>
            <a:avLst/>
            <a:gdLst>
              <a:gd name="connsiteX0" fmla="*/ 0 w 6858001"/>
              <a:gd name="connsiteY0" fmla="*/ 7560832 h 7560832"/>
              <a:gd name="connsiteX1" fmla="*/ 0 w 6858001"/>
              <a:gd name="connsiteY1" fmla="*/ 3450263 h 7560832"/>
              <a:gd name="connsiteX2" fmla="*/ 3429001 w 6858001"/>
              <a:gd name="connsiteY2" fmla="*/ 0 h 7560832"/>
              <a:gd name="connsiteX3" fmla="*/ 6858001 w 6858001"/>
              <a:gd name="connsiteY3" fmla="*/ 3450263 h 7560832"/>
              <a:gd name="connsiteX4" fmla="*/ 6858000 w 6858001"/>
              <a:gd name="connsiteY4" fmla="*/ 3450263 h 7560832"/>
              <a:gd name="connsiteX5" fmla="*/ 6858000 w 6858001"/>
              <a:gd name="connsiteY5" fmla="*/ 7560832 h 7560832"/>
              <a:gd name="connsiteX6" fmla="*/ 0 w 6858001"/>
              <a:gd name="connsiteY6" fmla="*/ 7560832 h 756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1" h="7560832">
                <a:moveTo>
                  <a:pt x="0" y="7560832"/>
                </a:moveTo>
                <a:lnTo>
                  <a:pt x="0" y="3450263"/>
                </a:lnTo>
                <a:lnTo>
                  <a:pt x="3429001" y="0"/>
                </a:lnTo>
                <a:lnTo>
                  <a:pt x="6858001" y="3450263"/>
                </a:lnTo>
                <a:lnTo>
                  <a:pt x="6858000" y="3450263"/>
                </a:lnTo>
                <a:lnTo>
                  <a:pt x="6858000" y="7560832"/>
                </a:lnTo>
                <a:lnTo>
                  <a:pt x="0" y="7560832"/>
                </a:lnTo>
                <a:close/>
              </a:path>
            </a:pathLst>
          </a:custGeom>
          <a:gradFill flip="none" rotWithShape="1">
            <a:gsLst>
              <a:gs pos="0">
                <a:srgbClr val="1E021E"/>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lvl1pPr>
              <a:defRPr>
                <a:solidFill>
                  <a:schemeClr val="bg1"/>
                </a:solidFill>
              </a:defRPr>
            </a:lvl1p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FAA836AB-29CA-7140-8361-758A3BDA9811}"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lvl1pPr>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4240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Title page with purple arrow-photo-white log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8CE905B-A07E-8D4E-86DE-7AFC4072BFC1}"/>
              </a:ext>
            </a:extLst>
          </p:cNvPr>
          <p:cNvSpPr>
            <a:spLocks noGrp="1"/>
          </p:cNvSpPr>
          <p:nvPr>
            <p:ph type="pic" sz="quarter" idx="14"/>
          </p:nvPr>
        </p:nvSpPr>
        <p:spPr>
          <a:xfrm>
            <a:off x="2022475" y="0"/>
            <a:ext cx="10169525" cy="6858000"/>
          </a:xfrm>
        </p:spPr>
        <p:txBody>
          <a:bodyPr/>
          <a:lstStyle/>
          <a:p>
            <a:endParaRPr lang="en-US"/>
          </a:p>
        </p:txBody>
      </p:sp>
      <p:sp>
        <p:nvSpPr>
          <p:cNvPr id="19" name="Freeform 18">
            <a:extLst>
              <a:ext uri="{FF2B5EF4-FFF2-40B4-BE49-F238E27FC236}">
                <a16:creationId xmlns:a16="http://schemas.microsoft.com/office/drawing/2014/main" id="{D319FF91-91EA-1941-9FF4-63F4DF141B6D}"/>
              </a:ext>
            </a:extLst>
          </p:cNvPr>
          <p:cNvSpPr/>
          <p:nvPr userDrawn="1"/>
        </p:nvSpPr>
        <p:spPr>
          <a:xfrm rot="5400000">
            <a:off x="351415" y="-351417"/>
            <a:ext cx="6858001" cy="7560832"/>
          </a:xfrm>
          <a:custGeom>
            <a:avLst/>
            <a:gdLst>
              <a:gd name="connsiteX0" fmla="*/ 0 w 6858001"/>
              <a:gd name="connsiteY0" fmla="*/ 7560832 h 7560832"/>
              <a:gd name="connsiteX1" fmla="*/ 0 w 6858001"/>
              <a:gd name="connsiteY1" fmla="*/ 3450263 h 7560832"/>
              <a:gd name="connsiteX2" fmla="*/ 3429001 w 6858001"/>
              <a:gd name="connsiteY2" fmla="*/ 0 h 7560832"/>
              <a:gd name="connsiteX3" fmla="*/ 6858001 w 6858001"/>
              <a:gd name="connsiteY3" fmla="*/ 3450263 h 7560832"/>
              <a:gd name="connsiteX4" fmla="*/ 6858000 w 6858001"/>
              <a:gd name="connsiteY4" fmla="*/ 3450263 h 7560832"/>
              <a:gd name="connsiteX5" fmla="*/ 6858000 w 6858001"/>
              <a:gd name="connsiteY5" fmla="*/ 7560832 h 7560832"/>
              <a:gd name="connsiteX6" fmla="*/ 0 w 6858001"/>
              <a:gd name="connsiteY6" fmla="*/ 7560832 h 756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1" h="7560832">
                <a:moveTo>
                  <a:pt x="0" y="7560832"/>
                </a:moveTo>
                <a:lnTo>
                  <a:pt x="0" y="3450263"/>
                </a:lnTo>
                <a:lnTo>
                  <a:pt x="3429001" y="0"/>
                </a:lnTo>
                <a:lnTo>
                  <a:pt x="6858001" y="3450263"/>
                </a:lnTo>
                <a:lnTo>
                  <a:pt x="6858000" y="3450263"/>
                </a:lnTo>
                <a:lnTo>
                  <a:pt x="6858000" y="7560832"/>
                </a:lnTo>
                <a:lnTo>
                  <a:pt x="0" y="7560832"/>
                </a:lnTo>
                <a:close/>
              </a:path>
            </a:pathLst>
          </a:custGeom>
          <a:gradFill flip="none" rotWithShape="1">
            <a:gsLst>
              <a:gs pos="0">
                <a:srgbClr val="1E021E"/>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lvl1pPr>
              <a:defRPr>
                <a:solidFill>
                  <a:schemeClr val="bg1"/>
                </a:solidFill>
              </a:defRPr>
            </a:lvl1p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5BFB65BC-6518-7843-9C05-B4C922E6A066}"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lvl1pPr>
              <a:defRPr>
                <a:solidFill>
                  <a:schemeClr val="bg1"/>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250905" y="6241901"/>
            <a:ext cx="1479884" cy="129530"/>
          </a:xfrm>
          <a:prstGeom prst="rect">
            <a:avLst/>
          </a:prstGeom>
        </p:spPr>
      </p:pic>
    </p:spTree>
    <p:extLst>
      <p:ext uri="{BB962C8B-B14F-4D97-AF65-F5344CB8AC3E}">
        <p14:creationId xmlns:p14="http://schemas.microsoft.com/office/powerpoint/2010/main" val="105795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64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le page with purple outlin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EFAE33-7698-1C4A-80EC-9749CE4B4F94}"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p>
            <a:pPr lvl="0"/>
            <a:r>
              <a:rPr lang="en-US"/>
              <a:t>Click to edit Master text styles</a:t>
            </a:r>
          </a:p>
        </p:txBody>
      </p:sp>
      <p:pic>
        <p:nvPicPr>
          <p:cNvPr id="8" name="Picture 7">
            <a:extLst>
              <a:ext uri="{FF2B5EF4-FFF2-40B4-BE49-F238E27FC236}">
                <a16:creationId xmlns:a16="http://schemas.microsoft.com/office/drawing/2014/main" id="{17DA58A7-3A7B-CA49-BA9A-B64FE3F15302}"/>
              </a:ext>
            </a:extLst>
          </p:cNvPr>
          <p:cNvPicPr>
            <a:picLocks noChangeAspect="1"/>
          </p:cNvPicPr>
          <p:nvPr userDrawn="1"/>
        </p:nvPicPr>
        <p:blipFill>
          <a:blip r:embed="rId2"/>
          <a:stretch>
            <a:fillRect/>
          </a:stretch>
        </p:blipFill>
        <p:spPr>
          <a:xfrm>
            <a:off x="-1472" y="0"/>
            <a:ext cx="12193472" cy="6858000"/>
          </a:xfrm>
          <a:prstGeom prst="rect">
            <a:avLst/>
          </a:prstGeom>
        </p:spPr>
      </p:pic>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3"/>
          <a:stretch>
            <a:fillRect/>
          </a:stretch>
        </p:blipFill>
        <p:spPr>
          <a:xfrm>
            <a:off x="10250905" y="6211971"/>
            <a:ext cx="1479884" cy="189390"/>
          </a:xfrm>
          <a:prstGeom prst="rect">
            <a:avLst/>
          </a:prstGeom>
        </p:spPr>
      </p:pic>
    </p:spTree>
    <p:extLst>
      <p:ext uri="{BB962C8B-B14F-4D97-AF65-F5344CB8AC3E}">
        <p14:creationId xmlns:p14="http://schemas.microsoft.com/office/powerpoint/2010/main" val="20304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32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15240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12313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56112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4632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82702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44250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14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09564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47709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69120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55127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71988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52033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46748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54327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247426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20194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344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267884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82781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11462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190527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52889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401511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95407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05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7699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847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90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1213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911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05054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9704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252011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645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404583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95351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r>
              <a:rPr lang="en-US"/>
              <a:t>Click icon to add table</a:t>
            </a:r>
          </a:p>
        </p:txBody>
      </p:sp>
    </p:spTree>
    <p:extLst>
      <p:ext uri="{BB962C8B-B14F-4D97-AF65-F5344CB8AC3E}">
        <p14:creationId xmlns:p14="http://schemas.microsoft.com/office/powerpoint/2010/main" val="374018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02503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04302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2859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79807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92904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78232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00423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610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r>
              <a:rPr lang="en-US"/>
              <a:t>Click icon to add picture</a:t>
            </a:r>
          </a:p>
        </p:txBody>
      </p:sp>
    </p:spTree>
    <p:extLst>
      <p:ext uri="{BB962C8B-B14F-4D97-AF65-F5344CB8AC3E}">
        <p14:creationId xmlns:p14="http://schemas.microsoft.com/office/powerpoint/2010/main" val="160894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r>
              <a:rPr lang="en-US"/>
              <a:t>Click icon to add picture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38188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r>
              <a:rPr lang="en-US"/>
              <a:t>Click icon to add picture</a:t>
            </a:r>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r>
              <a:rPr lang="en-US"/>
              <a:t>Click icon to add picture</a:t>
            </a:r>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r>
              <a:rPr lang="en-US"/>
              <a:t>Click icon to add picture</a:t>
            </a:r>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r>
              <a:rPr lang="en-US"/>
              <a:t>Click icon to add picture</a:t>
            </a:r>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2548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r>
              <a:rPr lang="en-US"/>
              <a:t>Click icon to add picture</a:t>
            </a:r>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7887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r>
              <a:rPr lang="en-US"/>
              <a:t>Click icon to add picture</a:t>
            </a:r>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362891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2741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D761-FE2C-47B0-A108-7BEC74382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3D721-8BD7-4D26-83EA-97CA80820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79045-2AA5-4CDC-AF3C-1E779A480B2A}"/>
              </a:ext>
            </a:extLst>
          </p:cNvPr>
          <p:cNvSpPr>
            <a:spLocks noGrp="1"/>
          </p:cNvSpPr>
          <p:nvPr>
            <p:ph type="dt" sz="half" idx="10"/>
          </p:nvPr>
        </p:nvSpPr>
        <p:spPr/>
        <p:txBody>
          <a:bodyPr/>
          <a:lstStyle/>
          <a:p>
            <a:fld id="{88903C49-8B16-4F5F-ABEF-372491502D7F}" type="datetimeFigureOut">
              <a:rPr lang="en-US" smtClean="0"/>
              <a:t>2/12/2024</a:t>
            </a:fld>
            <a:endParaRPr lang="en-US"/>
          </a:p>
        </p:txBody>
      </p:sp>
      <p:sp>
        <p:nvSpPr>
          <p:cNvPr id="5" name="Footer Placeholder 4">
            <a:extLst>
              <a:ext uri="{FF2B5EF4-FFF2-40B4-BE49-F238E27FC236}">
                <a16:creationId xmlns:a16="http://schemas.microsoft.com/office/drawing/2014/main" id="{E769FC5F-2DCA-45AD-9114-8BA1F4807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E3449-7803-4017-9270-5E3FA6C39C1A}"/>
              </a:ext>
            </a:extLst>
          </p:cNvPr>
          <p:cNvSpPr>
            <a:spLocks noGrp="1"/>
          </p:cNvSpPr>
          <p:nvPr>
            <p:ph type="sldNum" sz="quarter" idx="12"/>
          </p:nvPr>
        </p:nvSpPr>
        <p:spPr/>
        <p:txBody>
          <a:bodyPr/>
          <a:lstStyle/>
          <a:p>
            <a:fld id="{0F129DF1-070A-4F82-B6A8-0B7E99D2C98F}" type="slidenum">
              <a:rPr lang="en-US" smtClean="0"/>
              <a:t>‹#›</a:t>
            </a:fld>
            <a:endParaRPr lang="en-US"/>
          </a:p>
        </p:txBody>
      </p:sp>
    </p:spTree>
    <p:extLst>
      <p:ext uri="{BB962C8B-B14F-4D97-AF65-F5344CB8AC3E}">
        <p14:creationId xmlns:p14="http://schemas.microsoft.com/office/powerpoint/2010/main" val="338500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68846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654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20418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07083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03359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5384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86665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97436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70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79753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59790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349907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17852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45964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54005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29999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1450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72935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15006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142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94183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5945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044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305393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22607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46769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83209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529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Tree>
    <p:extLst>
      <p:ext uri="{BB962C8B-B14F-4D97-AF65-F5344CB8AC3E}">
        <p14:creationId xmlns:p14="http://schemas.microsoft.com/office/powerpoint/2010/main" val="31198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15267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59916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799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4701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6120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244716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757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2528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64371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307965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Tree>
    <p:extLst>
      <p:ext uri="{BB962C8B-B14F-4D97-AF65-F5344CB8AC3E}">
        <p14:creationId xmlns:p14="http://schemas.microsoft.com/office/powerpoint/2010/main" val="238056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21580" y="0"/>
            <a:ext cx="1221712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38168" y="709668"/>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9" name="Footer Placeholder 4">
            <a:extLst>
              <a:ext uri="{FF2B5EF4-FFF2-40B4-BE49-F238E27FC236}">
                <a16:creationId xmlns:a16="http://schemas.microsoft.com/office/drawing/2014/main" id="{A112EE81-3DB3-4D25-A94D-982E3B303B15}"/>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03683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02140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52952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167145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46455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9320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380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426940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Tree>
    <p:extLst>
      <p:ext uri="{BB962C8B-B14F-4D97-AF65-F5344CB8AC3E}">
        <p14:creationId xmlns:p14="http://schemas.microsoft.com/office/powerpoint/2010/main" val="344810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49044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34798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GB"/>
              <a:t>20 January 2020</a:t>
            </a:r>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198578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7" name="Date Placeholder 2">
            <a:extLst>
              <a:ext uri="{FF2B5EF4-FFF2-40B4-BE49-F238E27FC236}">
                <a16:creationId xmlns:a16="http://schemas.microsoft.com/office/drawing/2014/main" id="{E5B38114-1B5F-4D53-AD68-D238D76EF1B3}"/>
              </a:ext>
            </a:extLst>
          </p:cNvPr>
          <p:cNvSpPr>
            <a:spLocks noGrp="1"/>
          </p:cNvSpPr>
          <p:nvPr>
            <p:ph type="dt" sz="half" idx="10"/>
          </p:nvPr>
        </p:nvSpPr>
        <p:spPr>
          <a:xfrm>
            <a:off x="10555548" y="6436249"/>
            <a:ext cx="1046825" cy="365125"/>
          </a:xfrm>
        </p:spPr>
        <p:txBody>
          <a:bodyPr/>
          <a:lstStyle>
            <a:lvl1pPr>
              <a:defRPr>
                <a:solidFill>
                  <a:schemeClr val="tx1"/>
                </a:solidFill>
              </a:defRPr>
            </a:lvl1pPr>
          </a:lstStyle>
          <a:p>
            <a:r>
              <a:rPr lang="en-GB"/>
              <a:t>20 January 2020</a:t>
            </a:r>
            <a:endParaRPr lang="en-US"/>
          </a:p>
        </p:txBody>
      </p:sp>
      <p:sp>
        <p:nvSpPr>
          <p:cNvPr id="8" name="Footer Placeholder 3">
            <a:extLst>
              <a:ext uri="{FF2B5EF4-FFF2-40B4-BE49-F238E27FC236}">
                <a16:creationId xmlns:a16="http://schemas.microsoft.com/office/drawing/2014/main" id="{BD1EE836-12A4-4600-B94B-6DB1523467FF}"/>
              </a:ext>
            </a:extLst>
          </p:cNvPr>
          <p:cNvSpPr>
            <a:spLocks noGrp="1"/>
          </p:cNvSpPr>
          <p:nvPr>
            <p:ph type="ftr" sz="quarter" idx="11"/>
          </p:nvPr>
        </p:nvSpPr>
        <p:spPr>
          <a:xfrm>
            <a:off x="589627" y="6429495"/>
            <a:ext cx="2548631"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spTree>
    <p:extLst>
      <p:ext uri="{BB962C8B-B14F-4D97-AF65-F5344CB8AC3E}">
        <p14:creationId xmlns:p14="http://schemas.microsoft.com/office/powerpoint/2010/main" val="318967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8.xml><?xml version="1.0" encoding="utf-8"?>
<p:sldLayout xmlns:a="http://schemas.openxmlformats.org/drawingml/2006/main" xmlns:r="http://schemas.openxmlformats.org/officeDocument/2006/relationships" xmlns:p="http://schemas.openxmlformats.org/presentationml/2006/main" userDrawn="1">
  <p:cSld name="White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5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2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52503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92399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9182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988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70445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63075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203352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552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77244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53830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293646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23057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81070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2143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2599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8712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255752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537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261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133879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83277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92627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66126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33811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179577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7634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237B-C006-4DDF-A6F2-725ED8FA9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D1C21-BE29-415A-B202-FE53B69685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5F912-0991-4838-A4EF-BFC2C45A75E3}"/>
              </a:ext>
            </a:extLst>
          </p:cNvPr>
          <p:cNvSpPr>
            <a:spLocks noGrp="1"/>
          </p:cNvSpPr>
          <p:nvPr>
            <p:ph type="dt" sz="half" idx="10"/>
          </p:nvPr>
        </p:nvSpPr>
        <p:spPr/>
        <p:txBody>
          <a:bodyPr/>
          <a:lstStyle/>
          <a:p>
            <a:fld id="{932D80D6-5399-43F7-811F-CA952FC6492F}" type="datetimeFigureOut">
              <a:rPr lang="en-US" smtClean="0"/>
              <a:t>2/12/2024</a:t>
            </a:fld>
            <a:endParaRPr lang="en-US"/>
          </a:p>
        </p:txBody>
      </p:sp>
      <p:sp>
        <p:nvSpPr>
          <p:cNvPr id="5" name="Footer Placeholder 4">
            <a:extLst>
              <a:ext uri="{FF2B5EF4-FFF2-40B4-BE49-F238E27FC236}">
                <a16:creationId xmlns:a16="http://schemas.microsoft.com/office/drawing/2014/main" id="{26403E2A-7903-4FD8-9BD8-CC7F5DA83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D4275-9AEC-4C34-A674-D20035880FEE}"/>
              </a:ext>
            </a:extLst>
          </p:cNvPr>
          <p:cNvSpPr>
            <a:spLocks noGrp="1"/>
          </p:cNvSpPr>
          <p:nvPr>
            <p:ph type="sldNum" sz="quarter" idx="12"/>
          </p:nvPr>
        </p:nvSpPr>
        <p:spPr/>
        <p:txBody>
          <a:bodyPr/>
          <a:lstStyle/>
          <a:p>
            <a:fld id="{2D7934A2-CDDB-4D8B-81E2-2E9652BCDA9D}" type="slidenum">
              <a:rPr lang="en-US" smtClean="0"/>
              <a:t>‹#›</a:t>
            </a:fld>
            <a:endParaRPr lang="en-US"/>
          </a:p>
        </p:txBody>
      </p:sp>
    </p:spTree>
    <p:extLst>
      <p:ext uri="{BB962C8B-B14F-4D97-AF65-F5344CB8AC3E}">
        <p14:creationId xmlns:p14="http://schemas.microsoft.com/office/powerpoint/2010/main" val="3198955000"/>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E0AA81-8BAD-4D0F-9EAF-54982D266EC5}"/>
              </a:ext>
            </a:extLst>
          </p:cNvPr>
          <p:cNvSpPr>
            <a:spLocks noGrp="1"/>
          </p:cNvSpPr>
          <p:nvPr>
            <p:ph type="dt" sz="half" idx="10"/>
          </p:nvPr>
        </p:nvSpPr>
        <p:spPr/>
        <p:txBody>
          <a:bodyPr/>
          <a:lstStyle/>
          <a:p>
            <a:fld id="{932D80D6-5399-43F7-811F-CA952FC6492F}" type="datetimeFigureOut">
              <a:rPr lang="en-US" smtClean="0"/>
              <a:t>2/12/2024</a:t>
            </a:fld>
            <a:endParaRPr lang="en-US"/>
          </a:p>
        </p:txBody>
      </p:sp>
      <p:sp>
        <p:nvSpPr>
          <p:cNvPr id="3" name="Footer Placeholder 2">
            <a:extLst>
              <a:ext uri="{FF2B5EF4-FFF2-40B4-BE49-F238E27FC236}">
                <a16:creationId xmlns:a16="http://schemas.microsoft.com/office/drawing/2014/main" id="{0AC7B976-A75C-4714-8893-AF2535AF4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BA34C7-1BAA-45A9-BD39-2BF401FF02D5}"/>
              </a:ext>
            </a:extLst>
          </p:cNvPr>
          <p:cNvSpPr>
            <a:spLocks noGrp="1"/>
          </p:cNvSpPr>
          <p:nvPr>
            <p:ph type="sldNum" sz="quarter" idx="12"/>
          </p:nvPr>
        </p:nvSpPr>
        <p:spPr/>
        <p:txBody>
          <a:bodyPr/>
          <a:lstStyle/>
          <a:p>
            <a:fld id="{2D7934A2-CDDB-4D8B-81E2-2E9652BCDA9D}" type="slidenum">
              <a:rPr lang="en-US" smtClean="0"/>
              <a:t>‹#›</a:t>
            </a:fld>
            <a:endParaRPr lang="en-US"/>
          </a:p>
        </p:txBody>
      </p:sp>
    </p:spTree>
    <p:extLst>
      <p:ext uri="{BB962C8B-B14F-4D97-AF65-F5344CB8AC3E}">
        <p14:creationId xmlns:p14="http://schemas.microsoft.com/office/powerpoint/2010/main" val="3575138920"/>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862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82852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8505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4512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4456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29712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01941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86757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367731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413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31360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402761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16628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027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65972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68446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24534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05639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2486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8604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495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33694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92971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203254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98559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365787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59981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71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365343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70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10108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49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921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33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5.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5259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322811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7.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2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8.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3497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28646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67955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r>
              <a:rPr lang="en-US"/>
              <a:t>Click icon to add table</a:t>
            </a:r>
          </a:p>
        </p:txBody>
      </p:sp>
    </p:spTree>
    <p:extLst>
      <p:ext uri="{BB962C8B-B14F-4D97-AF65-F5344CB8AC3E}">
        <p14:creationId xmlns:p14="http://schemas.microsoft.com/office/powerpoint/2010/main" val="343112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1.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54750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06740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7933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00089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92684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01851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51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r>
              <a:rPr lang="en-US"/>
              <a:t>Click icon to add picture</a:t>
            </a:r>
          </a:p>
        </p:txBody>
      </p:sp>
    </p:spTree>
    <p:extLst>
      <p:ext uri="{BB962C8B-B14F-4D97-AF65-F5344CB8AC3E}">
        <p14:creationId xmlns:p14="http://schemas.microsoft.com/office/powerpoint/2010/main" val="279018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r>
              <a:rPr lang="en-US"/>
              <a:t>Click icon to add picture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8177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703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r>
              <a:rPr lang="en-US"/>
              <a:t>Click icon to add picture</a:t>
            </a:r>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r>
              <a:rPr lang="en-US"/>
              <a:t>Click icon to add picture</a:t>
            </a:r>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r>
              <a:rPr lang="en-US"/>
              <a:t>Click icon to add picture</a:t>
            </a:r>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r>
              <a:rPr lang="en-US"/>
              <a:t>Click icon to add picture</a:t>
            </a:r>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151898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1.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r>
              <a:rPr lang="en-US"/>
              <a:t>Click icon to add picture</a:t>
            </a:r>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1940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2.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r>
              <a:rPr lang="en-US"/>
              <a:t>Click icon to add picture</a:t>
            </a:r>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260692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3.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422657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16728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12994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294096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0432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234476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13891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09413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54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51606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11073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30154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687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73228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266144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8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83447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9063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25329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224768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16182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62377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94688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6579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382812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20448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830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94023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35602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72859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417070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07742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305636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42054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148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343095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7006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4162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49933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71208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3839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237540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301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7417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26323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124271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27660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71104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73637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86678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60617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riangle 8">
            <a:extLst>
              <a:ext uri="{FF2B5EF4-FFF2-40B4-BE49-F238E27FC236}">
                <a16:creationId xmlns:a16="http://schemas.microsoft.com/office/drawing/2014/main" id="{3FA82593-A71F-0140-9825-BEAF9127B8BA}"/>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Tree>
    <p:extLst>
      <p:ext uri="{BB962C8B-B14F-4D97-AF65-F5344CB8AC3E}">
        <p14:creationId xmlns:p14="http://schemas.microsoft.com/office/powerpoint/2010/main" val="209663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25BBAB7F-B200-3F41-8A2F-4A257F0E215F}"/>
              </a:ext>
            </a:extLst>
          </p:cNvPr>
          <p:cNvSpPr/>
          <p:nvPr userDrawn="1"/>
        </p:nvSpPr>
        <p:spPr>
          <a:xfrm rot="5400000">
            <a:off x="-143547" y="566979"/>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55118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903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227379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56070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333531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4518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350239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5574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39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theme" Target="../theme/theme10.xml"/><Relationship Id="rId3" Type="http://schemas.openxmlformats.org/officeDocument/2006/relationships/slideLayout" Target="../slideLayouts/slideLayout198.xml"/><Relationship Id="rId21" Type="http://schemas.openxmlformats.org/officeDocument/2006/relationships/image" Target="../media/image1.emf"/><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oleObject" Target="../embeddings/oleObject10.bin"/><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5" Type="http://schemas.openxmlformats.org/officeDocument/2006/relationships/slideLayout" Target="../slideLayouts/slideLayout210.xml"/><Relationship Id="rId10" Type="http://schemas.openxmlformats.org/officeDocument/2006/relationships/slideLayout" Target="../slideLayouts/slideLayout205.xml"/><Relationship Id="rId19" Type="http://schemas.openxmlformats.org/officeDocument/2006/relationships/tags" Target="../tags/tag11.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image" Target="../media/image6.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20.xml"/><Relationship Id="rId13" Type="http://schemas.openxmlformats.org/officeDocument/2006/relationships/slideLayout" Target="../slideLayouts/slideLayout225.xml"/><Relationship Id="rId18" Type="http://schemas.openxmlformats.org/officeDocument/2006/relationships/slideLayout" Target="../slideLayouts/slideLayout230.xml"/><Relationship Id="rId26" Type="http://schemas.openxmlformats.org/officeDocument/2006/relationships/tags" Target="../tags/tag12.xml"/><Relationship Id="rId3" Type="http://schemas.openxmlformats.org/officeDocument/2006/relationships/slideLayout" Target="../slideLayouts/slideLayout215.xml"/><Relationship Id="rId21" Type="http://schemas.openxmlformats.org/officeDocument/2006/relationships/slideLayout" Target="../slideLayouts/slideLayout233.xml"/><Relationship Id="rId7" Type="http://schemas.openxmlformats.org/officeDocument/2006/relationships/slideLayout" Target="../slideLayouts/slideLayout219.xml"/><Relationship Id="rId12" Type="http://schemas.openxmlformats.org/officeDocument/2006/relationships/slideLayout" Target="../slideLayouts/slideLayout224.xml"/><Relationship Id="rId17" Type="http://schemas.openxmlformats.org/officeDocument/2006/relationships/slideLayout" Target="../slideLayouts/slideLayout229.xml"/><Relationship Id="rId25" Type="http://schemas.openxmlformats.org/officeDocument/2006/relationships/theme" Target="../theme/theme11.xml"/><Relationship Id="rId2" Type="http://schemas.openxmlformats.org/officeDocument/2006/relationships/slideLayout" Target="../slideLayouts/slideLayout214.xml"/><Relationship Id="rId16" Type="http://schemas.openxmlformats.org/officeDocument/2006/relationships/slideLayout" Target="../slideLayouts/slideLayout228.xml"/><Relationship Id="rId20" Type="http://schemas.openxmlformats.org/officeDocument/2006/relationships/slideLayout" Target="../slideLayouts/slideLayout232.xml"/><Relationship Id="rId29" Type="http://schemas.openxmlformats.org/officeDocument/2006/relationships/image" Target="../media/image6.png"/><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24" Type="http://schemas.openxmlformats.org/officeDocument/2006/relationships/slideLayout" Target="../slideLayouts/slideLayout236.xml"/><Relationship Id="rId5" Type="http://schemas.openxmlformats.org/officeDocument/2006/relationships/slideLayout" Target="../slideLayouts/slideLayout217.xml"/><Relationship Id="rId15" Type="http://schemas.openxmlformats.org/officeDocument/2006/relationships/slideLayout" Target="../slideLayouts/slideLayout227.xml"/><Relationship Id="rId23" Type="http://schemas.openxmlformats.org/officeDocument/2006/relationships/slideLayout" Target="../slideLayouts/slideLayout235.xml"/><Relationship Id="rId28" Type="http://schemas.openxmlformats.org/officeDocument/2006/relationships/image" Target="../media/image1.emf"/><Relationship Id="rId10" Type="http://schemas.openxmlformats.org/officeDocument/2006/relationships/slideLayout" Target="../slideLayouts/slideLayout222.xml"/><Relationship Id="rId19" Type="http://schemas.openxmlformats.org/officeDocument/2006/relationships/slideLayout" Target="../slideLayouts/slideLayout231.xml"/><Relationship Id="rId4" Type="http://schemas.openxmlformats.org/officeDocument/2006/relationships/slideLayout" Target="../slideLayouts/slideLayout216.xml"/><Relationship Id="rId9" Type="http://schemas.openxmlformats.org/officeDocument/2006/relationships/slideLayout" Target="../slideLayouts/slideLayout221.xml"/><Relationship Id="rId14" Type="http://schemas.openxmlformats.org/officeDocument/2006/relationships/slideLayout" Target="../slideLayouts/slideLayout226.xml"/><Relationship Id="rId22" Type="http://schemas.openxmlformats.org/officeDocument/2006/relationships/slideLayout" Target="../slideLayouts/slideLayout234.xml"/><Relationship Id="rId27" Type="http://schemas.openxmlformats.org/officeDocument/2006/relationships/oleObject" Target="../embeddings/oleObject11.bin"/></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39.xml"/><Relationship Id="rId7" Type="http://schemas.openxmlformats.org/officeDocument/2006/relationships/image" Target="../media/image1.emf"/><Relationship Id="rId2" Type="http://schemas.openxmlformats.org/officeDocument/2006/relationships/slideLayout" Target="../slideLayouts/slideLayout238.xml"/><Relationship Id="rId1" Type="http://schemas.openxmlformats.org/officeDocument/2006/relationships/slideLayout" Target="../slideLayouts/slideLayout237.xml"/><Relationship Id="rId6" Type="http://schemas.openxmlformats.org/officeDocument/2006/relationships/oleObject" Target="../embeddings/oleObject12.bin"/><Relationship Id="rId5" Type="http://schemas.openxmlformats.org/officeDocument/2006/relationships/tags" Target="../tags/tag13.x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47.xml"/><Relationship Id="rId13" Type="http://schemas.openxmlformats.org/officeDocument/2006/relationships/slideLayout" Target="../slideLayouts/slideLayout252.xml"/><Relationship Id="rId18" Type="http://schemas.openxmlformats.org/officeDocument/2006/relationships/slideLayout" Target="../slideLayouts/slideLayout257.xml"/><Relationship Id="rId26" Type="http://schemas.openxmlformats.org/officeDocument/2006/relationships/tags" Target="../tags/tag14.xml"/><Relationship Id="rId3" Type="http://schemas.openxmlformats.org/officeDocument/2006/relationships/slideLayout" Target="../slideLayouts/slideLayout242.xml"/><Relationship Id="rId21" Type="http://schemas.openxmlformats.org/officeDocument/2006/relationships/slideLayout" Target="../slideLayouts/slideLayout260.xml"/><Relationship Id="rId7" Type="http://schemas.openxmlformats.org/officeDocument/2006/relationships/slideLayout" Target="../slideLayouts/slideLayout246.xml"/><Relationship Id="rId12" Type="http://schemas.openxmlformats.org/officeDocument/2006/relationships/slideLayout" Target="../slideLayouts/slideLayout251.xml"/><Relationship Id="rId17" Type="http://schemas.openxmlformats.org/officeDocument/2006/relationships/slideLayout" Target="../slideLayouts/slideLayout256.xml"/><Relationship Id="rId25" Type="http://schemas.openxmlformats.org/officeDocument/2006/relationships/theme" Target="../theme/theme13.xml"/><Relationship Id="rId2" Type="http://schemas.openxmlformats.org/officeDocument/2006/relationships/slideLayout" Target="../slideLayouts/slideLayout241.xml"/><Relationship Id="rId16" Type="http://schemas.openxmlformats.org/officeDocument/2006/relationships/slideLayout" Target="../slideLayouts/slideLayout255.xml"/><Relationship Id="rId20" Type="http://schemas.openxmlformats.org/officeDocument/2006/relationships/slideLayout" Target="../slideLayouts/slideLayout259.xml"/><Relationship Id="rId29" Type="http://schemas.openxmlformats.org/officeDocument/2006/relationships/image" Target="../media/image6.png"/><Relationship Id="rId1" Type="http://schemas.openxmlformats.org/officeDocument/2006/relationships/slideLayout" Target="../slideLayouts/slideLayout240.xml"/><Relationship Id="rId6" Type="http://schemas.openxmlformats.org/officeDocument/2006/relationships/slideLayout" Target="../slideLayouts/slideLayout245.xml"/><Relationship Id="rId11" Type="http://schemas.openxmlformats.org/officeDocument/2006/relationships/slideLayout" Target="../slideLayouts/slideLayout250.xml"/><Relationship Id="rId24" Type="http://schemas.openxmlformats.org/officeDocument/2006/relationships/slideLayout" Target="../slideLayouts/slideLayout263.xml"/><Relationship Id="rId5" Type="http://schemas.openxmlformats.org/officeDocument/2006/relationships/slideLayout" Target="../slideLayouts/slideLayout244.xml"/><Relationship Id="rId15" Type="http://schemas.openxmlformats.org/officeDocument/2006/relationships/slideLayout" Target="../slideLayouts/slideLayout254.xml"/><Relationship Id="rId23" Type="http://schemas.openxmlformats.org/officeDocument/2006/relationships/slideLayout" Target="../slideLayouts/slideLayout262.xml"/><Relationship Id="rId28" Type="http://schemas.openxmlformats.org/officeDocument/2006/relationships/image" Target="../media/image1.emf"/><Relationship Id="rId10" Type="http://schemas.openxmlformats.org/officeDocument/2006/relationships/slideLayout" Target="../slideLayouts/slideLayout249.xml"/><Relationship Id="rId19" Type="http://schemas.openxmlformats.org/officeDocument/2006/relationships/slideLayout" Target="../slideLayouts/slideLayout258.xml"/><Relationship Id="rId4" Type="http://schemas.openxmlformats.org/officeDocument/2006/relationships/slideLayout" Target="../slideLayouts/slideLayout243.xml"/><Relationship Id="rId9" Type="http://schemas.openxmlformats.org/officeDocument/2006/relationships/slideLayout" Target="../slideLayouts/slideLayout248.xml"/><Relationship Id="rId14" Type="http://schemas.openxmlformats.org/officeDocument/2006/relationships/slideLayout" Target="../slideLayouts/slideLayout253.xml"/><Relationship Id="rId22" Type="http://schemas.openxmlformats.org/officeDocument/2006/relationships/slideLayout" Target="../slideLayouts/slideLayout261.xml"/><Relationship Id="rId27" Type="http://schemas.openxmlformats.org/officeDocument/2006/relationships/oleObject" Target="../embeddings/oleObject13.bin"/></Relationships>
</file>

<file path=ppt/slideMasters/_rels/slideMaster14.xml.rels><?xml version="1.0" encoding="UTF-8" standalone="yes"?>
<Relationships xmlns="http://schemas.openxmlformats.org/package/2006/relationships"><Relationship Id="rId8" Type="http://schemas.openxmlformats.org/officeDocument/2006/relationships/theme" Target="../theme/theme14.xml"/><Relationship Id="rId13" Type="http://schemas.openxmlformats.org/officeDocument/2006/relationships/image" Target="../media/image6.png"/><Relationship Id="rId3" Type="http://schemas.openxmlformats.org/officeDocument/2006/relationships/slideLayout" Target="../slideLayouts/slideLayout266.xml"/><Relationship Id="rId7" Type="http://schemas.openxmlformats.org/officeDocument/2006/relationships/slideLayout" Target="../slideLayouts/slideLayout270.xml"/><Relationship Id="rId12" Type="http://schemas.openxmlformats.org/officeDocument/2006/relationships/image" Target="../media/image1.emf"/><Relationship Id="rId2" Type="http://schemas.openxmlformats.org/officeDocument/2006/relationships/slideLayout" Target="../slideLayouts/slideLayout26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11" Type="http://schemas.openxmlformats.org/officeDocument/2006/relationships/oleObject" Target="../embeddings/oleObject14.bin"/><Relationship Id="rId5" Type="http://schemas.openxmlformats.org/officeDocument/2006/relationships/slideLayout" Target="../slideLayouts/slideLayout268.xml"/><Relationship Id="rId10" Type="http://schemas.openxmlformats.org/officeDocument/2006/relationships/tags" Target="../tags/tag16.xml"/><Relationship Id="rId4" Type="http://schemas.openxmlformats.org/officeDocument/2006/relationships/slideLayout" Target="../slideLayouts/slideLayout267.xml"/><Relationship Id="rId9" Type="http://schemas.openxmlformats.org/officeDocument/2006/relationships/tags" Target="../tags/tag1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78.xml"/><Relationship Id="rId13" Type="http://schemas.openxmlformats.org/officeDocument/2006/relationships/slideLayout" Target="../slideLayouts/slideLayout283.xml"/><Relationship Id="rId18" Type="http://schemas.openxmlformats.org/officeDocument/2006/relationships/slideLayout" Target="../slideLayouts/slideLayout288.xml"/><Relationship Id="rId26" Type="http://schemas.openxmlformats.org/officeDocument/2006/relationships/tags" Target="../tags/tag17.xml"/><Relationship Id="rId3" Type="http://schemas.openxmlformats.org/officeDocument/2006/relationships/slideLayout" Target="../slideLayouts/slideLayout273.xml"/><Relationship Id="rId21" Type="http://schemas.openxmlformats.org/officeDocument/2006/relationships/slideLayout" Target="../slideLayouts/slideLayout291.xml"/><Relationship Id="rId7" Type="http://schemas.openxmlformats.org/officeDocument/2006/relationships/slideLayout" Target="../slideLayouts/slideLayout277.xml"/><Relationship Id="rId12" Type="http://schemas.openxmlformats.org/officeDocument/2006/relationships/slideLayout" Target="../slideLayouts/slideLayout282.xml"/><Relationship Id="rId17" Type="http://schemas.openxmlformats.org/officeDocument/2006/relationships/slideLayout" Target="../slideLayouts/slideLayout287.xml"/><Relationship Id="rId25" Type="http://schemas.openxmlformats.org/officeDocument/2006/relationships/theme" Target="../theme/theme15.xml"/><Relationship Id="rId2" Type="http://schemas.openxmlformats.org/officeDocument/2006/relationships/slideLayout" Target="../slideLayouts/slideLayout272.xml"/><Relationship Id="rId16" Type="http://schemas.openxmlformats.org/officeDocument/2006/relationships/slideLayout" Target="../slideLayouts/slideLayout286.xml"/><Relationship Id="rId20" Type="http://schemas.openxmlformats.org/officeDocument/2006/relationships/slideLayout" Target="../slideLayouts/slideLayout290.xml"/><Relationship Id="rId29" Type="http://schemas.openxmlformats.org/officeDocument/2006/relationships/image" Target="../media/image6.png"/><Relationship Id="rId1" Type="http://schemas.openxmlformats.org/officeDocument/2006/relationships/slideLayout" Target="../slideLayouts/slideLayout271.xml"/><Relationship Id="rId6" Type="http://schemas.openxmlformats.org/officeDocument/2006/relationships/slideLayout" Target="../slideLayouts/slideLayout276.xml"/><Relationship Id="rId11" Type="http://schemas.openxmlformats.org/officeDocument/2006/relationships/slideLayout" Target="../slideLayouts/slideLayout281.xml"/><Relationship Id="rId24" Type="http://schemas.openxmlformats.org/officeDocument/2006/relationships/slideLayout" Target="../slideLayouts/slideLayout294.xml"/><Relationship Id="rId5" Type="http://schemas.openxmlformats.org/officeDocument/2006/relationships/slideLayout" Target="../slideLayouts/slideLayout275.xml"/><Relationship Id="rId15" Type="http://schemas.openxmlformats.org/officeDocument/2006/relationships/slideLayout" Target="../slideLayouts/slideLayout285.xml"/><Relationship Id="rId23" Type="http://schemas.openxmlformats.org/officeDocument/2006/relationships/slideLayout" Target="../slideLayouts/slideLayout293.xml"/><Relationship Id="rId28" Type="http://schemas.openxmlformats.org/officeDocument/2006/relationships/image" Target="../media/image1.emf"/><Relationship Id="rId10" Type="http://schemas.openxmlformats.org/officeDocument/2006/relationships/slideLayout" Target="../slideLayouts/slideLayout280.xml"/><Relationship Id="rId19" Type="http://schemas.openxmlformats.org/officeDocument/2006/relationships/slideLayout" Target="../slideLayouts/slideLayout289.xml"/><Relationship Id="rId4" Type="http://schemas.openxmlformats.org/officeDocument/2006/relationships/slideLayout" Target="../slideLayouts/slideLayout274.xml"/><Relationship Id="rId9" Type="http://schemas.openxmlformats.org/officeDocument/2006/relationships/slideLayout" Target="../slideLayouts/slideLayout279.xml"/><Relationship Id="rId14" Type="http://schemas.openxmlformats.org/officeDocument/2006/relationships/slideLayout" Target="../slideLayouts/slideLayout284.xml"/><Relationship Id="rId22" Type="http://schemas.openxmlformats.org/officeDocument/2006/relationships/slideLayout" Target="../slideLayouts/slideLayout292.xml"/><Relationship Id="rId27" Type="http://schemas.openxmlformats.org/officeDocument/2006/relationships/oleObject" Target="../embeddings/oleObject15.bin"/></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302.xml"/><Relationship Id="rId13" Type="http://schemas.openxmlformats.org/officeDocument/2006/relationships/slideLayout" Target="../slideLayouts/slideLayout307.xml"/><Relationship Id="rId18" Type="http://schemas.openxmlformats.org/officeDocument/2006/relationships/slideLayout" Target="../slideLayouts/slideLayout312.xml"/><Relationship Id="rId26" Type="http://schemas.openxmlformats.org/officeDocument/2006/relationships/theme" Target="../theme/theme16.xml"/><Relationship Id="rId3" Type="http://schemas.openxmlformats.org/officeDocument/2006/relationships/slideLayout" Target="../slideLayouts/slideLayout297.xml"/><Relationship Id="rId21" Type="http://schemas.openxmlformats.org/officeDocument/2006/relationships/slideLayout" Target="../slideLayouts/slideLayout315.xml"/><Relationship Id="rId7" Type="http://schemas.openxmlformats.org/officeDocument/2006/relationships/slideLayout" Target="../slideLayouts/slideLayout301.xml"/><Relationship Id="rId12" Type="http://schemas.openxmlformats.org/officeDocument/2006/relationships/slideLayout" Target="../slideLayouts/slideLayout306.xml"/><Relationship Id="rId17" Type="http://schemas.openxmlformats.org/officeDocument/2006/relationships/slideLayout" Target="../slideLayouts/slideLayout311.xml"/><Relationship Id="rId25" Type="http://schemas.openxmlformats.org/officeDocument/2006/relationships/slideLayout" Target="../slideLayouts/slideLayout319.xml"/><Relationship Id="rId2" Type="http://schemas.openxmlformats.org/officeDocument/2006/relationships/slideLayout" Target="../slideLayouts/slideLayout296.xml"/><Relationship Id="rId16" Type="http://schemas.openxmlformats.org/officeDocument/2006/relationships/slideLayout" Target="../slideLayouts/slideLayout310.xml"/><Relationship Id="rId20" Type="http://schemas.openxmlformats.org/officeDocument/2006/relationships/slideLayout" Target="../slideLayouts/slideLayout314.xml"/><Relationship Id="rId29" Type="http://schemas.openxmlformats.org/officeDocument/2006/relationships/image" Target="../media/image1.emf"/><Relationship Id="rId1" Type="http://schemas.openxmlformats.org/officeDocument/2006/relationships/slideLayout" Target="../slideLayouts/slideLayout295.xml"/><Relationship Id="rId6" Type="http://schemas.openxmlformats.org/officeDocument/2006/relationships/slideLayout" Target="../slideLayouts/slideLayout300.xml"/><Relationship Id="rId11" Type="http://schemas.openxmlformats.org/officeDocument/2006/relationships/slideLayout" Target="../slideLayouts/slideLayout305.xml"/><Relationship Id="rId24" Type="http://schemas.openxmlformats.org/officeDocument/2006/relationships/slideLayout" Target="../slideLayouts/slideLayout318.xml"/><Relationship Id="rId5" Type="http://schemas.openxmlformats.org/officeDocument/2006/relationships/slideLayout" Target="../slideLayouts/slideLayout299.xml"/><Relationship Id="rId15" Type="http://schemas.openxmlformats.org/officeDocument/2006/relationships/slideLayout" Target="../slideLayouts/slideLayout309.xml"/><Relationship Id="rId23" Type="http://schemas.openxmlformats.org/officeDocument/2006/relationships/slideLayout" Target="../slideLayouts/slideLayout317.xml"/><Relationship Id="rId28" Type="http://schemas.openxmlformats.org/officeDocument/2006/relationships/oleObject" Target="../embeddings/oleObject16.bin"/><Relationship Id="rId10" Type="http://schemas.openxmlformats.org/officeDocument/2006/relationships/slideLayout" Target="../slideLayouts/slideLayout304.xml"/><Relationship Id="rId19" Type="http://schemas.openxmlformats.org/officeDocument/2006/relationships/slideLayout" Target="../slideLayouts/slideLayout313.xml"/><Relationship Id="rId4" Type="http://schemas.openxmlformats.org/officeDocument/2006/relationships/slideLayout" Target="../slideLayouts/slideLayout298.xml"/><Relationship Id="rId9" Type="http://schemas.openxmlformats.org/officeDocument/2006/relationships/slideLayout" Target="../slideLayouts/slideLayout303.xml"/><Relationship Id="rId14" Type="http://schemas.openxmlformats.org/officeDocument/2006/relationships/slideLayout" Target="../slideLayouts/slideLayout308.xml"/><Relationship Id="rId22" Type="http://schemas.openxmlformats.org/officeDocument/2006/relationships/slideLayout" Target="../slideLayouts/slideLayout316.xml"/><Relationship Id="rId27" Type="http://schemas.openxmlformats.org/officeDocument/2006/relationships/tags" Target="../tags/tag18.xml"/><Relationship Id="rId30" Type="http://schemas.openxmlformats.org/officeDocument/2006/relationships/image" Target="../media/image6.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slideLayout" Target="../slideLayouts/slideLayout332.xml"/><Relationship Id="rId18" Type="http://schemas.openxmlformats.org/officeDocument/2006/relationships/slideLayout" Target="../slideLayouts/slideLayout337.xml"/><Relationship Id="rId26" Type="http://schemas.openxmlformats.org/officeDocument/2006/relationships/tags" Target="../tags/tag19.xml"/><Relationship Id="rId3" Type="http://schemas.openxmlformats.org/officeDocument/2006/relationships/slideLayout" Target="../slideLayouts/slideLayout322.xml"/><Relationship Id="rId21" Type="http://schemas.openxmlformats.org/officeDocument/2006/relationships/slideLayout" Target="../slideLayouts/slideLayout340.xml"/><Relationship Id="rId7" Type="http://schemas.openxmlformats.org/officeDocument/2006/relationships/slideLayout" Target="../slideLayouts/slideLayout326.xml"/><Relationship Id="rId12" Type="http://schemas.openxmlformats.org/officeDocument/2006/relationships/slideLayout" Target="../slideLayouts/slideLayout331.xml"/><Relationship Id="rId17" Type="http://schemas.openxmlformats.org/officeDocument/2006/relationships/slideLayout" Target="../slideLayouts/slideLayout336.xml"/><Relationship Id="rId25" Type="http://schemas.openxmlformats.org/officeDocument/2006/relationships/theme" Target="../theme/theme17.xml"/><Relationship Id="rId2" Type="http://schemas.openxmlformats.org/officeDocument/2006/relationships/slideLayout" Target="../slideLayouts/slideLayout321.xml"/><Relationship Id="rId16" Type="http://schemas.openxmlformats.org/officeDocument/2006/relationships/slideLayout" Target="../slideLayouts/slideLayout335.xml"/><Relationship Id="rId20" Type="http://schemas.openxmlformats.org/officeDocument/2006/relationships/slideLayout" Target="../slideLayouts/slideLayout339.xml"/><Relationship Id="rId29" Type="http://schemas.openxmlformats.org/officeDocument/2006/relationships/image" Target="../media/image6.png"/><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24" Type="http://schemas.openxmlformats.org/officeDocument/2006/relationships/slideLayout" Target="../slideLayouts/slideLayout343.xml"/><Relationship Id="rId5" Type="http://schemas.openxmlformats.org/officeDocument/2006/relationships/slideLayout" Target="../slideLayouts/slideLayout324.xml"/><Relationship Id="rId15" Type="http://schemas.openxmlformats.org/officeDocument/2006/relationships/slideLayout" Target="../slideLayouts/slideLayout334.xml"/><Relationship Id="rId23" Type="http://schemas.openxmlformats.org/officeDocument/2006/relationships/slideLayout" Target="../slideLayouts/slideLayout342.xml"/><Relationship Id="rId28" Type="http://schemas.openxmlformats.org/officeDocument/2006/relationships/image" Target="../media/image1.emf"/><Relationship Id="rId10" Type="http://schemas.openxmlformats.org/officeDocument/2006/relationships/slideLayout" Target="../slideLayouts/slideLayout329.xml"/><Relationship Id="rId19" Type="http://schemas.openxmlformats.org/officeDocument/2006/relationships/slideLayout" Target="../slideLayouts/slideLayout338.xml"/><Relationship Id="rId4" Type="http://schemas.openxmlformats.org/officeDocument/2006/relationships/slideLayout" Target="../slideLayouts/slideLayout323.xml"/><Relationship Id="rId9" Type="http://schemas.openxmlformats.org/officeDocument/2006/relationships/slideLayout" Target="../slideLayouts/slideLayout328.xml"/><Relationship Id="rId14" Type="http://schemas.openxmlformats.org/officeDocument/2006/relationships/slideLayout" Target="../slideLayouts/slideLayout333.xml"/><Relationship Id="rId22" Type="http://schemas.openxmlformats.org/officeDocument/2006/relationships/slideLayout" Target="../slideLayouts/slideLayout341.xml"/><Relationship Id="rId27" Type="http://schemas.openxmlformats.org/officeDocument/2006/relationships/oleObject" Target="../embeddings/oleObject17.bin"/></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351.xml"/><Relationship Id="rId13" Type="http://schemas.openxmlformats.org/officeDocument/2006/relationships/slideLayout" Target="../slideLayouts/slideLayout356.xml"/><Relationship Id="rId18" Type="http://schemas.openxmlformats.org/officeDocument/2006/relationships/slideLayout" Target="../slideLayouts/slideLayout361.xml"/><Relationship Id="rId26" Type="http://schemas.openxmlformats.org/officeDocument/2006/relationships/theme" Target="../theme/theme18.xml"/><Relationship Id="rId3" Type="http://schemas.openxmlformats.org/officeDocument/2006/relationships/slideLayout" Target="../slideLayouts/slideLayout346.xml"/><Relationship Id="rId21" Type="http://schemas.openxmlformats.org/officeDocument/2006/relationships/slideLayout" Target="../slideLayouts/slideLayout364.xml"/><Relationship Id="rId7" Type="http://schemas.openxmlformats.org/officeDocument/2006/relationships/slideLayout" Target="../slideLayouts/slideLayout350.xml"/><Relationship Id="rId12" Type="http://schemas.openxmlformats.org/officeDocument/2006/relationships/slideLayout" Target="../slideLayouts/slideLayout355.xml"/><Relationship Id="rId17" Type="http://schemas.openxmlformats.org/officeDocument/2006/relationships/slideLayout" Target="../slideLayouts/slideLayout360.xml"/><Relationship Id="rId25" Type="http://schemas.openxmlformats.org/officeDocument/2006/relationships/slideLayout" Target="../slideLayouts/slideLayout368.xml"/><Relationship Id="rId2" Type="http://schemas.openxmlformats.org/officeDocument/2006/relationships/slideLayout" Target="../slideLayouts/slideLayout345.xml"/><Relationship Id="rId16" Type="http://schemas.openxmlformats.org/officeDocument/2006/relationships/slideLayout" Target="../slideLayouts/slideLayout359.xml"/><Relationship Id="rId20" Type="http://schemas.openxmlformats.org/officeDocument/2006/relationships/slideLayout" Target="../slideLayouts/slideLayout363.xml"/><Relationship Id="rId29" Type="http://schemas.openxmlformats.org/officeDocument/2006/relationships/image" Target="../media/image1.emf"/><Relationship Id="rId1" Type="http://schemas.openxmlformats.org/officeDocument/2006/relationships/slideLayout" Target="../slideLayouts/slideLayout344.xml"/><Relationship Id="rId6" Type="http://schemas.openxmlformats.org/officeDocument/2006/relationships/slideLayout" Target="../slideLayouts/slideLayout349.xml"/><Relationship Id="rId11" Type="http://schemas.openxmlformats.org/officeDocument/2006/relationships/slideLayout" Target="../slideLayouts/slideLayout354.xml"/><Relationship Id="rId24" Type="http://schemas.openxmlformats.org/officeDocument/2006/relationships/slideLayout" Target="../slideLayouts/slideLayout367.xml"/><Relationship Id="rId5" Type="http://schemas.openxmlformats.org/officeDocument/2006/relationships/slideLayout" Target="../slideLayouts/slideLayout348.xml"/><Relationship Id="rId15" Type="http://schemas.openxmlformats.org/officeDocument/2006/relationships/slideLayout" Target="../slideLayouts/slideLayout358.xml"/><Relationship Id="rId23" Type="http://schemas.openxmlformats.org/officeDocument/2006/relationships/slideLayout" Target="../slideLayouts/slideLayout366.xml"/><Relationship Id="rId28" Type="http://schemas.openxmlformats.org/officeDocument/2006/relationships/oleObject" Target="../embeddings/oleObject18.bin"/><Relationship Id="rId10" Type="http://schemas.openxmlformats.org/officeDocument/2006/relationships/slideLayout" Target="../slideLayouts/slideLayout353.xml"/><Relationship Id="rId19" Type="http://schemas.openxmlformats.org/officeDocument/2006/relationships/slideLayout" Target="../slideLayouts/slideLayout362.xml"/><Relationship Id="rId4" Type="http://schemas.openxmlformats.org/officeDocument/2006/relationships/slideLayout" Target="../slideLayouts/slideLayout347.xml"/><Relationship Id="rId9" Type="http://schemas.openxmlformats.org/officeDocument/2006/relationships/slideLayout" Target="../slideLayouts/slideLayout352.xml"/><Relationship Id="rId14" Type="http://schemas.openxmlformats.org/officeDocument/2006/relationships/slideLayout" Target="../slideLayouts/slideLayout357.xml"/><Relationship Id="rId22" Type="http://schemas.openxmlformats.org/officeDocument/2006/relationships/slideLayout" Target="../slideLayouts/slideLayout365.xml"/><Relationship Id="rId27" Type="http://schemas.openxmlformats.org/officeDocument/2006/relationships/tags" Target="../tags/tag20.xml"/><Relationship Id="rId30" Type="http://schemas.openxmlformats.org/officeDocument/2006/relationships/image" Target="../media/image6.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376.xml"/><Relationship Id="rId13" Type="http://schemas.openxmlformats.org/officeDocument/2006/relationships/slideLayout" Target="../slideLayouts/slideLayout381.xml"/><Relationship Id="rId18" Type="http://schemas.openxmlformats.org/officeDocument/2006/relationships/slideLayout" Target="../slideLayouts/slideLayout386.xml"/><Relationship Id="rId26" Type="http://schemas.openxmlformats.org/officeDocument/2006/relationships/slideLayout" Target="../slideLayouts/slideLayout394.xml"/><Relationship Id="rId3" Type="http://schemas.openxmlformats.org/officeDocument/2006/relationships/slideLayout" Target="../slideLayouts/slideLayout371.xml"/><Relationship Id="rId21" Type="http://schemas.openxmlformats.org/officeDocument/2006/relationships/slideLayout" Target="../slideLayouts/slideLayout389.xml"/><Relationship Id="rId7" Type="http://schemas.openxmlformats.org/officeDocument/2006/relationships/slideLayout" Target="../slideLayouts/slideLayout375.xml"/><Relationship Id="rId12" Type="http://schemas.openxmlformats.org/officeDocument/2006/relationships/slideLayout" Target="../slideLayouts/slideLayout380.xml"/><Relationship Id="rId17" Type="http://schemas.openxmlformats.org/officeDocument/2006/relationships/slideLayout" Target="../slideLayouts/slideLayout385.xml"/><Relationship Id="rId25" Type="http://schemas.openxmlformats.org/officeDocument/2006/relationships/slideLayout" Target="../slideLayouts/slideLayout393.xml"/><Relationship Id="rId2" Type="http://schemas.openxmlformats.org/officeDocument/2006/relationships/slideLayout" Target="../slideLayouts/slideLayout370.xml"/><Relationship Id="rId16" Type="http://schemas.openxmlformats.org/officeDocument/2006/relationships/slideLayout" Target="../slideLayouts/slideLayout384.xml"/><Relationship Id="rId20" Type="http://schemas.openxmlformats.org/officeDocument/2006/relationships/slideLayout" Target="../slideLayouts/slideLayout388.xml"/><Relationship Id="rId29" Type="http://schemas.openxmlformats.org/officeDocument/2006/relationships/oleObject" Target="../embeddings/oleObject19.bin"/><Relationship Id="rId1" Type="http://schemas.openxmlformats.org/officeDocument/2006/relationships/slideLayout" Target="../slideLayouts/slideLayout369.xml"/><Relationship Id="rId6" Type="http://schemas.openxmlformats.org/officeDocument/2006/relationships/slideLayout" Target="../slideLayouts/slideLayout374.xml"/><Relationship Id="rId11" Type="http://schemas.openxmlformats.org/officeDocument/2006/relationships/slideLayout" Target="../slideLayouts/slideLayout379.xml"/><Relationship Id="rId24" Type="http://schemas.openxmlformats.org/officeDocument/2006/relationships/slideLayout" Target="../slideLayouts/slideLayout392.xml"/><Relationship Id="rId5" Type="http://schemas.openxmlformats.org/officeDocument/2006/relationships/slideLayout" Target="../slideLayouts/slideLayout373.xml"/><Relationship Id="rId15" Type="http://schemas.openxmlformats.org/officeDocument/2006/relationships/slideLayout" Target="../slideLayouts/slideLayout383.xml"/><Relationship Id="rId23" Type="http://schemas.openxmlformats.org/officeDocument/2006/relationships/slideLayout" Target="../slideLayouts/slideLayout391.xml"/><Relationship Id="rId28" Type="http://schemas.openxmlformats.org/officeDocument/2006/relationships/tags" Target="../tags/tag21.xml"/><Relationship Id="rId10" Type="http://schemas.openxmlformats.org/officeDocument/2006/relationships/slideLayout" Target="../slideLayouts/slideLayout378.xml"/><Relationship Id="rId19" Type="http://schemas.openxmlformats.org/officeDocument/2006/relationships/slideLayout" Target="../slideLayouts/slideLayout387.xml"/><Relationship Id="rId31" Type="http://schemas.openxmlformats.org/officeDocument/2006/relationships/image" Target="../media/image6.png"/><Relationship Id="rId4" Type="http://schemas.openxmlformats.org/officeDocument/2006/relationships/slideLayout" Target="../slideLayouts/slideLayout372.xml"/><Relationship Id="rId9" Type="http://schemas.openxmlformats.org/officeDocument/2006/relationships/slideLayout" Target="../slideLayouts/slideLayout377.xml"/><Relationship Id="rId14" Type="http://schemas.openxmlformats.org/officeDocument/2006/relationships/slideLayout" Target="../slideLayouts/slideLayout382.xml"/><Relationship Id="rId22" Type="http://schemas.openxmlformats.org/officeDocument/2006/relationships/slideLayout" Target="../slideLayouts/slideLayout390.xml"/><Relationship Id="rId27" Type="http://schemas.openxmlformats.org/officeDocument/2006/relationships/theme" Target="../theme/theme19.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tags" Target="../tags/tag3.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image" Target="../media/image1.emf"/><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oleObject" Target="../embeddings/oleObject2.bin"/></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402.xml"/><Relationship Id="rId13" Type="http://schemas.openxmlformats.org/officeDocument/2006/relationships/slideLayout" Target="../slideLayouts/slideLayout407.xml"/><Relationship Id="rId18" Type="http://schemas.openxmlformats.org/officeDocument/2006/relationships/slideLayout" Target="../slideLayouts/slideLayout412.xml"/><Relationship Id="rId26" Type="http://schemas.openxmlformats.org/officeDocument/2006/relationships/theme" Target="../theme/theme20.xml"/><Relationship Id="rId3" Type="http://schemas.openxmlformats.org/officeDocument/2006/relationships/slideLayout" Target="../slideLayouts/slideLayout397.xml"/><Relationship Id="rId21" Type="http://schemas.openxmlformats.org/officeDocument/2006/relationships/slideLayout" Target="../slideLayouts/slideLayout415.xml"/><Relationship Id="rId7" Type="http://schemas.openxmlformats.org/officeDocument/2006/relationships/slideLayout" Target="../slideLayouts/slideLayout401.xml"/><Relationship Id="rId12" Type="http://schemas.openxmlformats.org/officeDocument/2006/relationships/slideLayout" Target="../slideLayouts/slideLayout406.xml"/><Relationship Id="rId17" Type="http://schemas.openxmlformats.org/officeDocument/2006/relationships/slideLayout" Target="../slideLayouts/slideLayout411.xml"/><Relationship Id="rId25" Type="http://schemas.openxmlformats.org/officeDocument/2006/relationships/slideLayout" Target="../slideLayouts/slideLayout419.xml"/><Relationship Id="rId2" Type="http://schemas.openxmlformats.org/officeDocument/2006/relationships/slideLayout" Target="../slideLayouts/slideLayout396.xml"/><Relationship Id="rId16" Type="http://schemas.openxmlformats.org/officeDocument/2006/relationships/slideLayout" Target="../slideLayouts/slideLayout410.xml"/><Relationship Id="rId20" Type="http://schemas.openxmlformats.org/officeDocument/2006/relationships/slideLayout" Target="../slideLayouts/slideLayout414.xml"/><Relationship Id="rId1" Type="http://schemas.openxmlformats.org/officeDocument/2006/relationships/slideLayout" Target="../slideLayouts/slideLayout395.xml"/><Relationship Id="rId6" Type="http://schemas.openxmlformats.org/officeDocument/2006/relationships/slideLayout" Target="../slideLayouts/slideLayout400.xml"/><Relationship Id="rId11" Type="http://schemas.openxmlformats.org/officeDocument/2006/relationships/slideLayout" Target="../slideLayouts/slideLayout405.xml"/><Relationship Id="rId24" Type="http://schemas.openxmlformats.org/officeDocument/2006/relationships/slideLayout" Target="../slideLayouts/slideLayout418.xml"/><Relationship Id="rId5" Type="http://schemas.openxmlformats.org/officeDocument/2006/relationships/slideLayout" Target="../slideLayouts/slideLayout399.xml"/><Relationship Id="rId15" Type="http://schemas.openxmlformats.org/officeDocument/2006/relationships/slideLayout" Target="../slideLayouts/slideLayout409.xml"/><Relationship Id="rId23" Type="http://schemas.openxmlformats.org/officeDocument/2006/relationships/slideLayout" Target="../slideLayouts/slideLayout417.xml"/><Relationship Id="rId10" Type="http://schemas.openxmlformats.org/officeDocument/2006/relationships/slideLayout" Target="../slideLayouts/slideLayout404.xml"/><Relationship Id="rId19" Type="http://schemas.openxmlformats.org/officeDocument/2006/relationships/slideLayout" Target="../slideLayouts/slideLayout413.xml"/><Relationship Id="rId4" Type="http://schemas.openxmlformats.org/officeDocument/2006/relationships/slideLayout" Target="../slideLayouts/slideLayout398.xml"/><Relationship Id="rId9" Type="http://schemas.openxmlformats.org/officeDocument/2006/relationships/slideLayout" Target="../slideLayouts/slideLayout403.xml"/><Relationship Id="rId14" Type="http://schemas.openxmlformats.org/officeDocument/2006/relationships/slideLayout" Target="../slideLayouts/slideLayout408.xml"/><Relationship Id="rId22" Type="http://schemas.openxmlformats.org/officeDocument/2006/relationships/slideLayout" Target="../slideLayouts/slideLayout416.xml"/><Relationship Id="rId27" Type="http://schemas.openxmlformats.org/officeDocument/2006/relationships/image" Target="../media/image6.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427.xml"/><Relationship Id="rId13" Type="http://schemas.openxmlformats.org/officeDocument/2006/relationships/slideLayout" Target="../slideLayouts/slideLayout432.xml"/><Relationship Id="rId18" Type="http://schemas.openxmlformats.org/officeDocument/2006/relationships/slideLayout" Target="../slideLayouts/slideLayout437.xml"/><Relationship Id="rId26" Type="http://schemas.openxmlformats.org/officeDocument/2006/relationships/image" Target="../media/image6.png"/><Relationship Id="rId3" Type="http://schemas.openxmlformats.org/officeDocument/2006/relationships/slideLayout" Target="../slideLayouts/slideLayout422.xml"/><Relationship Id="rId21" Type="http://schemas.openxmlformats.org/officeDocument/2006/relationships/slideLayout" Target="../slideLayouts/slideLayout440.xml"/><Relationship Id="rId7" Type="http://schemas.openxmlformats.org/officeDocument/2006/relationships/slideLayout" Target="../slideLayouts/slideLayout426.xml"/><Relationship Id="rId12" Type="http://schemas.openxmlformats.org/officeDocument/2006/relationships/slideLayout" Target="../slideLayouts/slideLayout431.xml"/><Relationship Id="rId17" Type="http://schemas.openxmlformats.org/officeDocument/2006/relationships/slideLayout" Target="../slideLayouts/slideLayout436.xml"/><Relationship Id="rId25" Type="http://schemas.openxmlformats.org/officeDocument/2006/relationships/theme" Target="../theme/theme21.xml"/><Relationship Id="rId2" Type="http://schemas.openxmlformats.org/officeDocument/2006/relationships/slideLayout" Target="../slideLayouts/slideLayout421.xml"/><Relationship Id="rId16" Type="http://schemas.openxmlformats.org/officeDocument/2006/relationships/slideLayout" Target="../slideLayouts/slideLayout435.xml"/><Relationship Id="rId20" Type="http://schemas.openxmlformats.org/officeDocument/2006/relationships/slideLayout" Target="../slideLayouts/slideLayout439.xml"/><Relationship Id="rId1" Type="http://schemas.openxmlformats.org/officeDocument/2006/relationships/slideLayout" Target="../slideLayouts/slideLayout420.xml"/><Relationship Id="rId6" Type="http://schemas.openxmlformats.org/officeDocument/2006/relationships/slideLayout" Target="../slideLayouts/slideLayout425.xml"/><Relationship Id="rId11" Type="http://schemas.openxmlformats.org/officeDocument/2006/relationships/slideLayout" Target="../slideLayouts/slideLayout430.xml"/><Relationship Id="rId24" Type="http://schemas.openxmlformats.org/officeDocument/2006/relationships/slideLayout" Target="../slideLayouts/slideLayout443.xml"/><Relationship Id="rId5" Type="http://schemas.openxmlformats.org/officeDocument/2006/relationships/slideLayout" Target="../slideLayouts/slideLayout424.xml"/><Relationship Id="rId15" Type="http://schemas.openxmlformats.org/officeDocument/2006/relationships/slideLayout" Target="../slideLayouts/slideLayout434.xml"/><Relationship Id="rId23" Type="http://schemas.openxmlformats.org/officeDocument/2006/relationships/slideLayout" Target="../slideLayouts/slideLayout442.xml"/><Relationship Id="rId10" Type="http://schemas.openxmlformats.org/officeDocument/2006/relationships/slideLayout" Target="../slideLayouts/slideLayout429.xml"/><Relationship Id="rId19" Type="http://schemas.openxmlformats.org/officeDocument/2006/relationships/slideLayout" Target="../slideLayouts/slideLayout438.xml"/><Relationship Id="rId4" Type="http://schemas.openxmlformats.org/officeDocument/2006/relationships/slideLayout" Target="../slideLayouts/slideLayout423.xml"/><Relationship Id="rId9" Type="http://schemas.openxmlformats.org/officeDocument/2006/relationships/slideLayout" Target="../slideLayouts/slideLayout428.xml"/><Relationship Id="rId14" Type="http://schemas.openxmlformats.org/officeDocument/2006/relationships/slideLayout" Target="../slideLayouts/slideLayout433.xml"/><Relationship Id="rId22" Type="http://schemas.openxmlformats.org/officeDocument/2006/relationships/slideLayout" Target="../slideLayouts/slideLayout4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ags" Target="../tags/tag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6.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emf"/><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oleObject" Target="../embeddings/oleObject3.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tags" Target="../tags/tag5.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image" Target="../media/image6.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image" Target="../media/image1.emf"/><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oleObject" Target="../embeddings/oleObject4.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tags" Target="../tags/tag6.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theme" Target="../theme/theme5.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image" Target="../media/image6.png"/><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image" Target="../media/image1.emf"/><Relationship Id="rId10" Type="http://schemas.openxmlformats.org/officeDocument/2006/relationships/slideLayout" Target="../slideLayouts/slideLayout84.xml"/><Relationship Id="rId19" Type="http://schemas.openxmlformats.org/officeDocument/2006/relationships/slideLayout" Target="../slideLayouts/slideLayout93.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oleObject" Target="../embeddings/oleObject5.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theme" Target="../theme/theme6.xml"/><Relationship Id="rId3" Type="http://schemas.openxmlformats.org/officeDocument/2006/relationships/slideLayout" Target="../slideLayouts/slideLayout101.xml"/><Relationship Id="rId21" Type="http://schemas.openxmlformats.org/officeDocument/2006/relationships/slideLayout" Target="../slideLayouts/slideLayout119.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slideLayout" Target="../slideLayouts/slideLayout118.xml"/><Relationship Id="rId29" Type="http://schemas.openxmlformats.org/officeDocument/2006/relationships/image" Target="../media/image1.emf"/><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5" Type="http://schemas.openxmlformats.org/officeDocument/2006/relationships/slideLayout" Target="../slideLayouts/slideLayout103.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oleObject" Target="../embeddings/oleObject6.bin"/><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tags" Target="../tags/tag7.xml"/><Relationship Id="rId30"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tags" Target="../tags/tag8.xml"/><Relationship Id="rId3" Type="http://schemas.openxmlformats.org/officeDocument/2006/relationships/slideLayout" Target="../slideLayouts/slideLayout126.xml"/><Relationship Id="rId21" Type="http://schemas.openxmlformats.org/officeDocument/2006/relationships/slideLayout" Target="../slideLayouts/slideLayout144.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theme" Target="../theme/theme7.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image" Target="../media/image6.pn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image" Target="../media/image1.emf"/><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oleObject" Target="../embeddings/oleObject7.bin"/></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slideLayout" Target="../slideLayouts/slideLayout160.xml"/><Relationship Id="rId18" Type="http://schemas.openxmlformats.org/officeDocument/2006/relationships/slideLayout" Target="../slideLayouts/slideLayout165.xml"/><Relationship Id="rId26" Type="http://schemas.openxmlformats.org/officeDocument/2006/relationships/tags" Target="../tags/tag9.xml"/><Relationship Id="rId3" Type="http://schemas.openxmlformats.org/officeDocument/2006/relationships/slideLayout" Target="../slideLayouts/slideLayout150.xml"/><Relationship Id="rId21" Type="http://schemas.openxmlformats.org/officeDocument/2006/relationships/slideLayout" Target="../slideLayouts/slideLayout168.xml"/><Relationship Id="rId7" Type="http://schemas.openxmlformats.org/officeDocument/2006/relationships/slideLayout" Target="../slideLayouts/slideLayout154.xml"/><Relationship Id="rId12" Type="http://schemas.openxmlformats.org/officeDocument/2006/relationships/slideLayout" Target="../slideLayouts/slideLayout159.xml"/><Relationship Id="rId17" Type="http://schemas.openxmlformats.org/officeDocument/2006/relationships/slideLayout" Target="../slideLayouts/slideLayout164.xml"/><Relationship Id="rId25" Type="http://schemas.openxmlformats.org/officeDocument/2006/relationships/theme" Target="../theme/theme8.xml"/><Relationship Id="rId2" Type="http://schemas.openxmlformats.org/officeDocument/2006/relationships/slideLayout" Target="../slideLayouts/slideLayout149.xml"/><Relationship Id="rId16" Type="http://schemas.openxmlformats.org/officeDocument/2006/relationships/slideLayout" Target="../slideLayouts/slideLayout163.xml"/><Relationship Id="rId20" Type="http://schemas.openxmlformats.org/officeDocument/2006/relationships/slideLayout" Target="../slideLayouts/slideLayout167.xml"/><Relationship Id="rId29" Type="http://schemas.openxmlformats.org/officeDocument/2006/relationships/image" Target="../media/image6.png"/><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24" Type="http://schemas.openxmlformats.org/officeDocument/2006/relationships/slideLayout" Target="../slideLayouts/slideLayout171.xml"/><Relationship Id="rId5" Type="http://schemas.openxmlformats.org/officeDocument/2006/relationships/slideLayout" Target="../slideLayouts/slideLayout152.xml"/><Relationship Id="rId15" Type="http://schemas.openxmlformats.org/officeDocument/2006/relationships/slideLayout" Target="../slideLayouts/slideLayout162.xml"/><Relationship Id="rId23" Type="http://schemas.openxmlformats.org/officeDocument/2006/relationships/slideLayout" Target="../slideLayouts/slideLayout170.xml"/><Relationship Id="rId28" Type="http://schemas.openxmlformats.org/officeDocument/2006/relationships/image" Target="../media/image1.emf"/><Relationship Id="rId10" Type="http://schemas.openxmlformats.org/officeDocument/2006/relationships/slideLayout" Target="../slideLayouts/slideLayout157.xml"/><Relationship Id="rId19" Type="http://schemas.openxmlformats.org/officeDocument/2006/relationships/slideLayout" Target="../slideLayouts/slideLayout166.xml"/><Relationship Id="rId4" Type="http://schemas.openxmlformats.org/officeDocument/2006/relationships/slideLayout" Target="../slideLayouts/slideLayout151.xml"/><Relationship Id="rId9" Type="http://schemas.openxmlformats.org/officeDocument/2006/relationships/slideLayout" Target="../slideLayouts/slideLayout156.xml"/><Relationship Id="rId14" Type="http://schemas.openxmlformats.org/officeDocument/2006/relationships/slideLayout" Target="../slideLayouts/slideLayout161.xml"/><Relationship Id="rId22" Type="http://schemas.openxmlformats.org/officeDocument/2006/relationships/slideLayout" Target="../slideLayouts/slideLayout169.xml"/><Relationship Id="rId27" Type="http://schemas.openxmlformats.org/officeDocument/2006/relationships/oleObject" Target="../embeddings/oleObject8.bin"/></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26" Type="http://schemas.openxmlformats.org/officeDocument/2006/relationships/tags" Target="../tags/tag10.xml"/><Relationship Id="rId3" Type="http://schemas.openxmlformats.org/officeDocument/2006/relationships/slideLayout" Target="../slideLayouts/slideLayout174.xml"/><Relationship Id="rId21" Type="http://schemas.openxmlformats.org/officeDocument/2006/relationships/slideLayout" Target="../slideLayouts/slideLayout192.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5" Type="http://schemas.openxmlformats.org/officeDocument/2006/relationships/theme" Target="../theme/theme9.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slideLayout" Target="../slideLayouts/slideLayout191.xml"/><Relationship Id="rId29" Type="http://schemas.openxmlformats.org/officeDocument/2006/relationships/image" Target="../media/image6.png"/><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24" Type="http://schemas.openxmlformats.org/officeDocument/2006/relationships/slideLayout" Target="../slideLayouts/slideLayout195.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23" Type="http://schemas.openxmlformats.org/officeDocument/2006/relationships/slideLayout" Target="../slideLayouts/slideLayout194.xml"/><Relationship Id="rId28" Type="http://schemas.openxmlformats.org/officeDocument/2006/relationships/image" Target="../media/image1.emf"/><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 Id="rId22" Type="http://schemas.openxmlformats.org/officeDocument/2006/relationships/slideLayout" Target="../slideLayouts/slideLayout193.xml"/><Relationship Id="rId27" Type="http://schemas.openxmlformats.org/officeDocument/2006/relationships/oleObject" Target="../embeddings/oleObject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3928C40-649F-483C-BD96-F83C17EAAD61}"/>
              </a:ext>
            </a:extLst>
          </p:cNvPr>
          <p:cNvGraphicFramePr>
            <a:graphicFrameLocks noChangeAspect="1"/>
          </p:cNvGraphicFramePr>
          <p:nvPr userDrawn="1">
            <p:custDataLst>
              <p:tags r:id="rId4"/>
            </p:custDataLst>
            <p:extLst>
              <p:ext uri="{D42A27DB-BD31-4B8C-83A1-F6EECF244321}">
                <p14:modId xmlns:p14="http://schemas.microsoft.com/office/powerpoint/2010/main" val="3483065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6" progId="TCLayout.ActiveDocument.1">
                  <p:embed/>
                </p:oleObj>
              </mc:Choice>
              <mc:Fallback>
                <p:oleObj name="think-cell Slide" r:id="rId5" imgW="416" imgH="416" progId="TCLayout.ActiveDocument.1">
                  <p:embed/>
                  <p:pic>
                    <p:nvPicPr>
                      <p:cNvPr id="2" name="Object 1" hidden="1">
                        <a:extLst>
                          <a:ext uri="{FF2B5EF4-FFF2-40B4-BE49-F238E27FC236}">
                            <a16:creationId xmlns:a16="http://schemas.microsoft.com/office/drawing/2014/main" id="{D3928C40-649F-483C-BD96-F83C17EAAD6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5" name="Title 1">
            <a:extLst>
              <a:ext uri="{FF2B5EF4-FFF2-40B4-BE49-F238E27FC236}">
                <a16:creationId xmlns:a16="http://schemas.microsoft.com/office/drawing/2014/main" id="{475FD25E-455B-EA4B-A03E-680997074042}"/>
              </a:ext>
            </a:extLst>
          </p:cNvPr>
          <p:cNvSpPr txBox="1">
            <a:spLocks/>
          </p:cNvSpPr>
          <p:nvPr userDrawn="1"/>
        </p:nvSpPr>
        <p:spPr>
          <a:xfrm>
            <a:off x="1588770" y="2657061"/>
            <a:ext cx="4170762" cy="1039091"/>
          </a:xfrm>
          <a:prstGeom prst="rect">
            <a:avLst/>
          </a:prstGeom>
        </p:spPr>
        <p:txBody>
          <a:bodyPr lIns="0" tIns="0" rIns="0" bIns="0"/>
          <a:lstStyle>
            <a:lvl1pPr algn="l" defTabSz="914400" rtl="0" eaLnBrk="1" latinLnBrk="0" hangingPunct="1">
              <a:lnSpc>
                <a:spcPct val="100000"/>
              </a:lnSpc>
              <a:spcBef>
                <a:spcPct val="0"/>
              </a:spcBef>
              <a:buNone/>
              <a:defRPr sz="3100" b="0" i="0" kern="1200">
                <a:solidFill>
                  <a:schemeClr val="bg1"/>
                </a:solidFill>
                <a:latin typeface="Noto Serif" panose="02020600060500020200" pitchFamily="18" charset="0"/>
                <a:ea typeface="Noto Serif" panose="02020600060500020200" pitchFamily="18" charset="0"/>
                <a:cs typeface="Noto Serif" panose="02020600060500020200" pitchFamily="18" charset="0"/>
              </a:defRPr>
            </a:lvl1pPr>
          </a:lstStyle>
          <a:p>
            <a:r>
              <a:rPr lang="en-US"/>
              <a:t>Click to edit </a:t>
            </a:r>
            <a:br>
              <a:rPr lang="en-US"/>
            </a:br>
            <a:r>
              <a:rPr lang="en-US"/>
              <a:t>Master title style</a:t>
            </a:r>
          </a:p>
        </p:txBody>
      </p:sp>
      <p:sp>
        <p:nvSpPr>
          <p:cNvPr id="17" name="Text Placeholder 6">
            <a:extLst>
              <a:ext uri="{FF2B5EF4-FFF2-40B4-BE49-F238E27FC236}">
                <a16:creationId xmlns:a16="http://schemas.microsoft.com/office/drawing/2014/main" id="{B06144BC-71E2-AA4D-9F2A-ABAE5B64D281}"/>
              </a:ext>
            </a:extLst>
          </p:cNvPr>
          <p:cNvSpPr txBox="1">
            <a:spLocks/>
          </p:cNvSpPr>
          <p:nvPr userDrawn="1"/>
        </p:nvSpPr>
        <p:spPr>
          <a:xfrm>
            <a:off x="1588769" y="3990108"/>
            <a:ext cx="3717523" cy="1039091"/>
          </a:xfrm>
          <a:prstGeom prst="rect">
            <a:avLst/>
          </a:prstGeom>
        </p:spPr>
        <p:txBody>
          <a:bodyPr lIns="0" tIns="0" rIns="0" bIns="0">
            <a:noAutofit/>
          </a:bodyPr>
          <a:lstStyle>
            <a:lvl1pPr marL="0" indent="0" algn="l" defTabSz="914400" rtl="0" eaLnBrk="1" latinLnBrk="0" hangingPunct="1">
              <a:lnSpc>
                <a:spcPct val="100000"/>
              </a:lnSpc>
              <a:spcBef>
                <a:spcPts val="600"/>
              </a:spcBef>
              <a:spcAft>
                <a:spcPts val="600"/>
              </a:spcAft>
              <a:buClr>
                <a:schemeClr val="tx2"/>
              </a:buClr>
              <a:buSzPct val="80000"/>
              <a:buFontTx/>
              <a:buNone/>
              <a:defRPr sz="1600" b="1" i="0" kern="120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l" defTabSz="914400" rtl="0" eaLnBrk="1" latinLnBrk="0" hangingPunct="1">
              <a:lnSpc>
                <a:spcPct val="100000"/>
              </a:lnSpc>
              <a:spcBef>
                <a:spcPts val="600"/>
              </a:spcBef>
              <a:spcAft>
                <a:spcPts val="600"/>
              </a:spcAft>
              <a:buClr>
                <a:schemeClr val="tx2"/>
              </a:buClr>
              <a:buSzPct val="80000"/>
              <a:buFontTx/>
              <a:buNone/>
              <a:defRPr sz="14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914400" indent="0" algn="l" defTabSz="914400" rtl="0" eaLnBrk="1" latinLnBrk="0" hangingPunct="1">
              <a:lnSpc>
                <a:spcPct val="100000"/>
              </a:lnSpc>
              <a:spcBef>
                <a:spcPts val="600"/>
              </a:spcBef>
              <a:spcAft>
                <a:spcPts val="600"/>
              </a:spcAft>
              <a:buClr>
                <a:schemeClr val="tx2"/>
              </a:buClr>
              <a:buSzPct val="80000"/>
              <a:buFontTx/>
              <a:buNone/>
              <a:defRPr sz="12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3716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18288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p:txBody>
      </p:sp>
      <p:sp>
        <p:nvSpPr>
          <p:cNvPr id="7" name="Date Placeholder 2">
            <a:extLst>
              <a:ext uri="{FF2B5EF4-FFF2-40B4-BE49-F238E27FC236}">
                <a16:creationId xmlns:a16="http://schemas.microsoft.com/office/drawing/2014/main" id="{4A684560-5B93-504E-A921-8E6D9B2F1552}"/>
              </a:ext>
            </a:extLst>
          </p:cNvPr>
          <p:cNvSpPr>
            <a:spLocks noGrp="1"/>
          </p:cNvSpPr>
          <p:nvPr>
            <p:ph type="dt" sz="half" idx="2"/>
          </p:nvPr>
        </p:nvSpPr>
        <p:spPr>
          <a:xfrm>
            <a:off x="1588770" y="5243641"/>
            <a:ext cx="3428398" cy="365125"/>
          </a:xfrm>
          <a:prstGeom prst="rect">
            <a:avLst/>
          </a:prstGeom>
        </p:spPr>
        <p:txBody>
          <a:bodyPr/>
          <a:lstStyle>
            <a:lvl1pPr>
              <a:defRPr>
                <a:solidFill>
                  <a:schemeClr val="bg1"/>
                </a:solidFill>
              </a:defRPr>
            </a:lvl1pPr>
          </a:lstStyle>
          <a:p>
            <a:fld id="{C4172DA2-EBFA-DC46-BAFC-2E675FC41467}" type="datetime4">
              <a:rPr lang="en-GB" smtClean="0"/>
              <a:t>12 February 2024</a:t>
            </a:fld>
            <a:endParaRPr lang="en-US"/>
          </a:p>
        </p:txBody>
      </p:sp>
    </p:spTree>
    <p:extLst>
      <p:ext uri="{BB962C8B-B14F-4D97-AF65-F5344CB8AC3E}">
        <p14:creationId xmlns:p14="http://schemas.microsoft.com/office/powerpoint/2010/main" val="4062845369"/>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buNone/>
        <a:defRPr sz="3100" b="0" i="0" kern="1200">
          <a:solidFill>
            <a:schemeClr val="tx1"/>
          </a:solidFill>
          <a:latin typeface="Noto Serif" panose="02020600060500020200" pitchFamily="18" charset="0"/>
          <a:ea typeface="Noto Serif" panose="02020600060500020200" pitchFamily="18" charset="0"/>
          <a:cs typeface="Noto Serif" panose="02020600060500020200" pitchFamily="18" charset="0"/>
        </a:defRPr>
      </a:lvl1pPr>
    </p:titleStyle>
    <p:bodyStyle>
      <a:lvl1pPr marL="0" indent="0" algn="l" defTabSz="914400" rtl="0" eaLnBrk="1" latinLnBrk="0" hangingPunct="1">
        <a:lnSpc>
          <a:spcPct val="100000"/>
        </a:lnSpc>
        <a:spcBef>
          <a:spcPts val="600"/>
        </a:spcBef>
        <a:spcAft>
          <a:spcPts val="600"/>
        </a:spcAft>
        <a:buClr>
          <a:schemeClr val="tx2"/>
        </a:buClr>
        <a:buSzPct val="80000"/>
        <a:buFontTx/>
        <a:buNone/>
        <a:defRPr sz="1600" b="1" i="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l" defTabSz="914400" rtl="0" eaLnBrk="1" latinLnBrk="0" hangingPunct="1">
        <a:lnSpc>
          <a:spcPct val="100000"/>
        </a:lnSpc>
        <a:spcBef>
          <a:spcPts val="600"/>
        </a:spcBef>
        <a:spcAft>
          <a:spcPts val="600"/>
        </a:spcAft>
        <a:buClr>
          <a:schemeClr val="tx2"/>
        </a:buClr>
        <a:buSzPct val="80000"/>
        <a:buFontTx/>
        <a:buNone/>
        <a:defRPr sz="14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914400" indent="0" algn="l" defTabSz="914400" rtl="0" eaLnBrk="1" latinLnBrk="0" hangingPunct="1">
        <a:lnSpc>
          <a:spcPct val="100000"/>
        </a:lnSpc>
        <a:spcBef>
          <a:spcPts val="600"/>
        </a:spcBef>
        <a:spcAft>
          <a:spcPts val="600"/>
        </a:spcAft>
        <a:buClr>
          <a:schemeClr val="tx2"/>
        </a:buClr>
        <a:buSzPct val="80000"/>
        <a:buFontTx/>
        <a:buNone/>
        <a:defRPr sz="12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3716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18288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E46EE95-0778-4268-ABF2-BD6253376DA9}"/>
              </a:ext>
            </a:extLst>
          </p:cNvPr>
          <p:cNvGraphicFramePr>
            <a:graphicFrameLocks noChangeAspect="1"/>
          </p:cNvGraphicFramePr>
          <p:nvPr userDrawn="1">
            <p:custDataLst>
              <p:tags r:id="rId1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416" imgH="416" progId="TCLayout.ActiveDocument.1">
                  <p:embed/>
                </p:oleObj>
              </mc:Choice>
              <mc:Fallback>
                <p:oleObj name="think-cell Slide" r:id="rId20" imgW="416" imgH="416" progId="TCLayout.ActiveDocument.1">
                  <p:embed/>
                  <p:pic>
                    <p:nvPicPr>
                      <p:cNvPr id="8" name="Object 7" hidden="1">
                        <a:extLst>
                          <a:ext uri="{FF2B5EF4-FFF2-40B4-BE49-F238E27FC236}">
                            <a16:creationId xmlns:a16="http://schemas.microsoft.com/office/drawing/2014/main" id="{1E46EE95-0778-4268-ABF2-BD6253376DA9}"/>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1588770" y="1303020"/>
            <a:ext cx="10013602" cy="792272"/>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1588769" y="2354579"/>
            <a:ext cx="10013603" cy="3822383"/>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stStyle>
          <a:p>
            <a:fld id="{CC5FA68E-2383-B140-AB8A-B441AB9B9FDE}"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1588769" y="6436249"/>
            <a:ext cx="2548631" cy="365125"/>
          </a:xfrm>
          <a:prstGeom prst="rect">
            <a:avLst/>
          </a:prstGeom>
        </p:spPr>
        <p:txBody>
          <a:bodyPr vert="horz" lIns="0" tIns="0" rIns="0" bIns="0" rtlCol="0" anchor="ctr"/>
          <a:lstStyle>
            <a:lvl1pPr algn="l">
              <a:defRPr sz="800">
                <a:solidFill>
                  <a:schemeClr val="tx1"/>
                </a:solidFill>
              </a:defRPr>
            </a:lvl1pPr>
          </a:lstStyle>
          <a:p>
            <a:r>
              <a:rPr lang="en-GB">
                <a:solidFill>
                  <a:schemeClr val="tx2"/>
                </a:solidFill>
                <a:latin typeface="Noto Sans" panose="020B0502040504020204" pitchFamily="34" charset="0"/>
              </a:rPr>
              <a:t>►</a:t>
            </a:r>
            <a:r>
              <a:rPr lang="en-US">
                <a:latin typeface="Noto Sans" panose="020B0502040504020204" pitchFamily="34" charset="0"/>
                <a:ea typeface="Noto Sans" panose="020B0502040504020204" pitchFamily="34" charset="0"/>
                <a:cs typeface="Noto Sans" panose="020B0502040504020204" pitchFamily="34" charset="0"/>
              </a:rPr>
              <a:t> Document name here</a:t>
            </a:r>
            <a:endParaRPr lang="en-GB">
              <a:latin typeface="Noto Sans" panose="020B0502040504020204" pitchFamily="34" charset="0"/>
            </a:endParaRPr>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2"/>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439383"/>
            <a:ext cx="596377" cy="320041"/>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79183362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90000"/>
        </a:lnSpc>
        <a:spcBef>
          <a:spcPct val="0"/>
        </a:spcBef>
        <a:buNone/>
        <a:defRPr sz="2000" b="1" i="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4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05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05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982">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E249F46-FD3B-4941-AC1D-F5C0167544E1}"/>
              </a:ext>
            </a:extLst>
          </p:cNvPr>
          <p:cNvGraphicFramePr>
            <a:graphicFrameLocks noChangeAspect="1"/>
          </p:cNvGraphicFramePr>
          <p:nvPr userDrawn="1">
            <p:custDataLst>
              <p:tags r:id="rId26"/>
            </p:custDataLst>
            <p:extLst>
              <p:ext uri="{D42A27DB-BD31-4B8C-83A1-F6EECF244321}">
                <p14:modId xmlns:p14="http://schemas.microsoft.com/office/powerpoint/2010/main" val="494624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8E249F46-FD3B-4941-AC1D-F5C0167544E1}"/>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47618269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6AAB2F6-058D-4D53-9C0D-A5457ADAB155}"/>
              </a:ext>
            </a:extLst>
          </p:cNvPr>
          <p:cNvGraphicFramePr>
            <a:graphicFrameLocks noChangeAspect="1"/>
          </p:cNvGraphicFramePr>
          <p:nvPr userDrawn="1">
            <p:custDataLst>
              <p:tags r:id="rId5"/>
            </p:custDataLst>
            <p:extLst>
              <p:ext uri="{D42A27DB-BD31-4B8C-83A1-F6EECF244321}">
                <p14:modId xmlns:p14="http://schemas.microsoft.com/office/powerpoint/2010/main" val="3408854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16" imgH="416" progId="TCLayout.ActiveDocument.1">
                  <p:embed/>
                </p:oleObj>
              </mc:Choice>
              <mc:Fallback>
                <p:oleObj name="think-cell Slide" r:id="rId6" imgW="416" imgH="416" progId="TCLayout.ActiveDocument.1">
                  <p:embed/>
                  <p:pic>
                    <p:nvPicPr>
                      <p:cNvPr id="2" name="Object 1" hidden="1">
                        <a:extLst>
                          <a:ext uri="{FF2B5EF4-FFF2-40B4-BE49-F238E27FC236}">
                            <a16:creationId xmlns:a16="http://schemas.microsoft.com/office/drawing/2014/main" id="{46AAB2F6-058D-4D53-9C0D-A5457ADAB15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5" name="Title 1">
            <a:extLst>
              <a:ext uri="{FF2B5EF4-FFF2-40B4-BE49-F238E27FC236}">
                <a16:creationId xmlns:a16="http://schemas.microsoft.com/office/drawing/2014/main" id="{475FD25E-455B-EA4B-A03E-680997074042}"/>
              </a:ext>
            </a:extLst>
          </p:cNvPr>
          <p:cNvSpPr txBox="1">
            <a:spLocks/>
          </p:cNvSpPr>
          <p:nvPr userDrawn="1"/>
        </p:nvSpPr>
        <p:spPr>
          <a:xfrm>
            <a:off x="1588770" y="2657061"/>
            <a:ext cx="4170762" cy="1039091"/>
          </a:xfrm>
          <a:prstGeom prst="rect">
            <a:avLst/>
          </a:prstGeom>
        </p:spPr>
        <p:txBody>
          <a:bodyPr lIns="0" tIns="0" rIns="0" bIns="0"/>
          <a:lstStyle>
            <a:lvl1pPr algn="l" defTabSz="914400" rtl="0" eaLnBrk="1" latinLnBrk="0" hangingPunct="1">
              <a:lnSpc>
                <a:spcPct val="100000"/>
              </a:lnSpc>
              <a:spcBef>
                <a:spcPct val="0"/>
              </a:spcBef>
              <a:buNone/>
              <a:defRPr sz="3100" b="0" i="0" kern="1200">
                <a:solidFill>
                  <a:schemeClr val="bg1"/>
                </a:solidFill>
                <a:latin typeface="Noto Serif" panose="02020600060500020200" pitchFamily="18" charset="0"/>
                <a:ea typeface="Noto Serif" panose="02020600060500020200" pitchFamily="18" charset="0"/>
                <a:cs typeface="Noto Serif" panose="02020600060500020200" pitchFamily="18" charset="0"/>
              </a:defRPr>
            </a:lvl1pPr>
          </a:lstStyle>
          <a:p>
            <a:r>
              <a:rPr lang="en-US"/>
              <a:t>Click to edit </a:t>
            </a:r>
            <a:br>
              <a:rPr lang="en-US"/>
            </a:br>
            <a:r>
              <a:rPr lang="en-US"/>
              <a:t>Master title style</a:t>
            </a:r>
          </a:p>
        </p:txBody>
      </p:sp>
      <p:sp>
        <p:nvSpPr>
          <p:cNvPr id="17" name="Text Placeholder 6">
            <a:extLst>
              <a:ext uri="{FF2B5EF4-FFF2-40B4-BE49-F238E27FC236}">
                <a16:creationId xmlns:a16="http://schemas.microsoft.com/office/drawing/2014/main" id="{B06144BC-71E2-AA4D-9F2A-ABAE5B64D281}"/>
              </a:ext>
            </a:extLst>
          </p:cNvPr>
          <p:cNvSpPr txBox="1">
            <a:spLocks/>
          </p:cNvSpPr>
          <p:nvPr userDrawn="1"/>
        </p:nvSpPr>
        <p:spPr>
          <a:xfrm>
            <a:off x="1588769" y="3990108"/>
            <a:ext cx="3717523" cy="1039091"/>
          </a:xfrm>
          <a:prstGeom prst="rect">
            <a:avLst/>
          </a:prstGeom>
        </p:spPr>
        <p:txBody>
          <a:bodyPr lIns="0" tIns="0" rIns="0" bIns="0">
            <a:noAutofit/>
          </a:bodyPr>
          <a:lstStyle>
            <a:lvl1pPr marL="0" indent="0" algn="l" defTabSz="914400" rtl="0" eaLnBrk="1" latinLnBrk="0" hangingPunct="1">
              <a:lnSpc>
                <a:spcPct val="100000"/>
              </a:lnSpc>
              <a:spcBef>
                <a:spcPts val="600"/>
              </a:spcBef>
              <a:spcAft>
                <a:spcPts val="600"/>
              </a:spcAft>
              <a:buClr>
                <a:schemeClr val="tx2"/>
              </a:buClr>
              <a:buSzPct val="80000"/>
              <a:buFontTx/>
              <a:buNone/>
              <a:defRPr sz="1600" b="1" i="0" kern="120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l" defTabSz="914400" rtl="0" eaLnBrk="1" latinLnBrk="0" hangingPunct="1">
              <a:lnSpc>
                <a:spcPct val="100000"/>
              </a:lnSpc>
              <a:spcBef>
                <a:spcPts val="600"/>
              </a:spcBef>
              <a:spcAft>
                <a:spcPts val="600"/>
              </a:spcAft>
              <a:buClr>
                <a:schemeClr val="tx2"/>
              </a:buClr>
              <a:buSzPct val="80000"/>
              <a:buFontTx/>
              <a:buNone/>
              <a:defRPr sz="14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914400" indent="0" algn="l" defTabSz="914400" rtl="0" eaLnBrk="1" latinLnBrk="0" hangingPunct="1">
              <a:lnSpc>
                <a:spcPct val="100000"/>
              </a:lnSpc>
              <a:spcBef>
                <a:spcPts val="600"/>
              </a:spcBef>
              <a:spcAft>
                <a:spcPts val="600"/>
              </a:spcAft>
              <a:buClr>
                <a:schemeClr val="tx2"/>
              </a:buClr>
              <a:buSzPct val="80000"/>
              <a:buFontTx/>
              <a:buNone/>
              <a:defRPr sz="12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3716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18288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p:txBody>
      </p:sp>
      <p:sp>
        <p:nvSpPr>
          <p:cNvPr id="7" name="Date Placeholder 2">
            <a:extLst>
              <a:ext uri="{FF2B5EF4-FFF2-40B4-BE49-F238E27FC236}">
                <a16:creationId xmlns:a16="http://schemas.microsoft.com/office/drawing/2014/main" id="{4A684560-5B93-504E-A921-8E6D9B2F1552}"/>
              </a:ext>
            </a:extLst>
          </p:cNvPr>
          <p:cNvSpPr>
            <a:spLocks noGrp="1"/>
          </p:cNvSpPr>
          <p:nvPr>
            <p:ph type="dt" sz="half" idx="2"/>
          </p:nvPr>
        </p:nvSpPr>
        <p:spPr>
          <a:xfrm>
            <a:off x="1588770" y="5243641"/>
            <a:ext cx="3428398" cy="365125"/>
          </a:xfrm>
          <a:prstGeom prst="rect">
            <a:avLst/>
          </a:prstGeom>
        </p:spPr>
        <p:txBody>
          <a:bodyPr/>
          <a:lstStyle>
            <a:lvl1pPr>
              <a:defRPr>
                <a:solidFill>
                  <a:schemeClr val="bg1"/>
                </a:solidFill>
              </a:defRPr>
            </a:lvl1pPr>
          </a:lstStyle>
          <a:p>
            <a:fld id="{C18AF126-04CC-4EB6-A6E2-CBFBC968F3FC}" type="datetime1">
              <a:rPr lang="fr-FR" smtClean="0"/>
              <a:t>12/02/2024</a:t>
            </a:fld>
            <a:endParaRPr lang="en-US"/>
          </a:p>
        </p:txBody>
      </p:sp>
    </p:spTree>
    <p:extLst>
      <p:ext uri="{BB962C8B-B14F-4D97-AF65-F5344CB8AC3E}">
        <p14:creationId xmlns:p14="http://schemas.microsoft.com/office/powerpoint/2010/main" val="18782859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buNone/>
        <a:defRPr sz="3100" b="0" i="0" kern="1200">
          <a:solidFill>
            <a:schemeClr val="tx1"/>
          </a:solidFill>
          <a:latin typeface="Noto Serif" panose="02020600060500020200" pitchFamily="18" charset="0"/>
          <a:ea typeface="Noto Serif" panose="02020600060500020200" pitchFamily="18" charset="0"/>
          <a:cs typeface="Noto Serif" panose="02020600060500020200" pitchFamily="18" charset="0"/>
        </a:defRPr>
      </a:lvl1pPr>
    </p:titleStyle>
    <p:bodyStyle>
      <a:lvl1pPr marL="0" indent="0" algn="l" defTabSz="914400" rtl="0" eaLnBrk="1" latinLnBrk="0" hangingPunct="1">
        <a:lnSpc>
          <a:spcPct val="100000"/>
        </a:lnSpc>
        <a:spcBef>
          <a:spcPts val="600"/>
        </a:spcBef>
        <a:spcAft>
          <a:spcPts val="600"/>
        </a:spcAft>
        <a:buClr>
          <a:schemeClr val="tx2"/>
        </a:buClr>
        <a:buSzPct val="80000"/>
        <a:buFontTx/>
        <a:buNone/>
        <a:defRPr sz="1600" b="1" i="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l" defTabSz="914400" rtl="0" eaLnBrk="1" latinLnBrk="0" hangingPunct="1">
        <a:lnSpc>
          <a:spcPct val="100000"/>
        </a:lnSpc>
        <a:spcBef>
          <a:spcPts val="600"/>
        </a:spcBef>
        <a:spcAft>
          <a:spcPts val="600"/>
        </a:spcAft>
        <a:buClr>
          <a:schemeClr val="tx2"/>
        </a:buClr>
        <a:buSzPct val="80000"/>
        <a:buFontTx/>
        <a:buNone/>
        <a:defRPr sz="14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914400" indent="0" algn="l" defTabSz="914400" rtl="0" eaLnBrk="1" latinLnBrk="0" hangingPunct="1">
        <a:lnSpc>
          <a:spcPct val="100000"/>
        </a:lnSpc>
        <a:spcBef>
          <a:spcPts val="600"/>
        </a:spcBef>
        <a:spcAft>
          <a:spcPts val="600"/>
        </a:spcAft>
        <a:buClr>
          <a:schemeClr val="tx2"/>
        </a:buClr>
        <a:buSzPct val="80000"/>
        <a:buFontTx/>
        <a:buNone/>
        <a:defRPr sz="12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3716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18288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622BEFA-B5D5-4995-9D3F-A24566BF471F}"/>
              </a:ext>
            </a:extLst>
          </p:cNvPr>
          <p:cNvGraphicFramePr>
            <a:graphicFrameLocks noChangeAspect="1"/>
          </p:cNvGraphicFramePr>
          <p:nvPr userDrawn="1">
            <p:custDataLst>
              <p:tags r:id="rId26"/>
            </p:custDataLst>
            <p:extLst>
              <p:ext uri="{D42A27DB-BD31-4B8C-83A1-F6EECF244321}">
                <p14:modId xmlns:p14="http://schemas.microsoft.com/office/powerpoint/2010/main" val="21430892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7622BEFA-B5D5-4995-9D3F-A24566BF471F}"/>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86BF2DF3-AC7A-4AAE-BAD0-DE16B112267B}" type="datetime1">
              <a:rPr lang="fr-FR" smtClean="0"/>
              <a:t>12/02/2024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383650902"/>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930" r:id="rId18"/>
    <p:sldLayoutId id="2147483931" r:id="rId19"/>
    <p:sldLayoutId id="2147483932" r:id="rId20"/>
    <p:sldLayoutId id="2147483933" r:id="rId21"/>
    <p:sldLayoutId id="2147483934" r:id="rId22"/>
    <p:sldLayoutId id="2147483935" r:id="rId23"/>
    <p:sldLayoutId id="2147483936"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9770B29-1D6A-4DB7-8D69-4AAEBBF97111}"/>
              </a:ext>
            </a:extLst>
          </p:cNvPr>
          <p:cNvGraphicFramePr>
            <a:graphicFrameLocks noChangeAspect="1"/>
          </p:cNvGraphicFramePr>
          <p:nvPr userDrawn="1">
            <p:custDataLst>
              <p:tags r:id="rId9"/>
            </p:custDataLst>
            <p:extLst>
              <p:ext uri="{D42A27DB-BD31-4B8C-83A1-F6EECF244321}">
                <p14:modId xmlns:p14="http://schemas.microsoft.com/office/powerpoint/2010/main" val="16842436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416" imgH="416" progId="TCLayout.ActiveDocument.1">
                  <p:embed/>
                </p:oleObj>
              </mc:Choice>
              <mc:Fallback>
                <p:oleObj name="think-cell Slide" r:id="rId11" imgW="416" imgH="416" progId="TCLayout.ActiveDocument.1">
                  <p:embed/>
                  <p:pic>
                    <p:nvPicPr>
                      <p:cNvPr id="7" name="Object 6" hidden="1">
                        <a:extLst>
                          <a:ext uri="{FF2B5EF4-FFF2-40B4-BE49-F238E27FC236}">
                            <a16:creationId xmlns:a16="http://schemas.microsoft.com/office/drawing/2014/main" id="{B9770B29-1D6A-4DB7-8D69-4AAEBBF97111}"/>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9333166-8540-4EA5-B1CD-B1DCDBEB210C}"/>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100" b="0" i="0" baseline="0">
              <a:latin typeface="Georgia" panose="02040502050405020303" pitchFamily="18" charset="0"/>
              <a:sym typeface="Georgia" panose="02040502050405020303" pitchFamily="18" charset="0"/>
            </a:endParaRPr>
          </a:p>
        </p:txBody>
      </p:sp>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1588770" y="2657061"/>
            <a:ext cx="4170762" cy="1039091"/>
          </a:xfrm>
          <a:prstGeom prst="rect">
            <a:avLst/>
          </a:prstGeom>
        </p:spPr>
        <p:txBody>
          <a:bodyPr vert="horz" wrap="square" lIns="0" tIns="0" rIns="0" bIns="0" rtlCol="0" anchor="t" anchorCtr="0">
            <a:noAutofit/>
          </a:bodyPr>
          <a:lstStyle/>
          <a:p>
            <a:r>
              <a:rPr lang="en-US"/>
              <a:t>Click to edit </a:t>
            </a:r>
            <a:br>
              <a:rPr lang="en-US"/>
            </a:br>
            <a:r>
              <a:rPr lang="en-US"/>
              <a:t>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1588770" y="3990109"/>
            <a:ext cx="3717522" cy="1039091"/>
          </a:xfrm>
          <a:prstGeom prst="rect">
            <a:avLst/>
          </a:prstGeom>
        </p:spPr>
        <p:txBody>
          <a:bodyPr vert="horz" wrap="square" lIns="0" tIns="0" rIns="0" bIns="0" rtlCol="0" anchor="t" anchorCtr="0">
            <a:noAutofit/>
          </a:bodyPr>
          <a:lstStyle/>
          <a:p>
            <a:pPr lvl="0"/>
            <a:r>
              <a:rPr lang="en-US"/>
              <a:t>Click to edit Master text styles</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588770" y="5272217"/>
            <a:ext cx="3428398" cy="365125"/>
          </a:xfrm>
          <a:prstGeom prst="rect">
            <a:avLst/>
          </a:prstGeom>
        </p:spPr>
        <p:txBody>
          <a:bodyPr vert="horz" lIns="0" tIns="0" rIns="0" bIns="0" rtlCol="0" anchor="t" anchorCtr="0"/>
          <a:lstStyle>
            <a:lvl1pPr algn="l">
              <a:defRPr sz="16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AD1AC211-C736-734E-971A-6666830B671B}" type="datetime4">
              <a:rPr lang="en-GB" smtClean="0"/>
              <a:pPr/>
              <a:t>12 February 2024</a:t>
            </a:fld>
            <a:endParaRPr lang="en-US"/>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13"/>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6" name="Footer Placeholder 5">
            <a:extLst>
              <a:ext uri="{FF2B5EF4-FFF2-40B4-BE49-F238E27FC236}">
                <a16:creationId xmlns:a16="http://schemas.microsoft.com/office/drawing/2014/main" id="{A472F8F5-275B-A54A-94F0-8764E8F21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79758450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buNone/>
        <a:defRPr sz="3100" b="0" i="0" kern="1200">
          <a:solidFill>
            <a:schemeClr val="tx1"/>
          </a:solidFill>
          <a:latin typeface="Georgia" panose="02040502050405020303" pitchFamily="18" charset="0"/>
          <a:ea typeface="Noto Serif" panose="02020600060500020200" pitchFamily="18" charset="0"/>
          <a:cs typeface="Georgia" panose="02040502050405020303" pitchFamily="18" charset="0"/>
        </a:defRPr>
      </a:lvl1pPr>
    </p:titleStyle>
    <p:bodyStyle>
      <a:lvl1pPr marL="0" indent="0" algn="l" defTabSz="914400" rtl="0" eaLnBrk="1" latinLnBrk="0" hangingPunct="1">
        <a:lnSpc>
          <a:spcPct val="100000"/>
        </a:lnSpc>
        <a:spcBef>
          <a:spcPts val="600"/>
        </a:spcBef>
        <a:spcAft>
          <a:spcPts val="600"/>
        </a:spcAft>
        <a:buClr>
          <a:schemeClr val="tx2"/>
        </a:buClr>
        <a:buSzPct val="80000"/>
        <a:buFontTx/>
        <a:buNone/>
        <a:defRPr sz="1600" b="1" i="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lgn="l" defTabSz="914400" rtl="0" eaLnBrk="1" latinLnBrk="0" hangingPunct="1">
        <a:lnSpc>
          <a:spcPct val="100000"/>
        </a:lnSpc>
        <a:spcBef>
          <a:spcPts val="600"/>
        </a:spcBef>
        <a:spcAft>
          <a:spcPts val="600"/>
        </a:spcAft>
        <a:buClr>
          <a:schemeClr val="tx2"/>
        </a:buClr>
        <a:buSzPct val="80000"/>
        <a:buFontTx/>
        <a:buNone/>
        <a:defRPr sz="14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914400" indent="0" algn="l" defTabSz="914400" rtl="0" eaLnBrk="1" latinLnBrk="0" hangingPunct="1">
        <a:lnSpc>
          <a:spcPct val="100000"/>
        </a:lnSpc>
        <a:spcBef>
          <a:spcPts val="600"/>
        </a:spcBef>
        <a:spcAft>
          <a:spcPts val="600"/>
        </a:spcAft>
        <a:buClr>
          <a:schemeClr val="tx2"/>
        </a:buClr>
        <a:buSzPct val="80000"/>
        <a:buFontTx/>
        <a:buNone/>
        <a:defRPr sz="12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3716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18288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4FE9F02-8954-4613-8657-C113AE60A87F}"/>
              </a:ext>
            </a:extLst>
          </p:cNvPr>
          <p:cNvGraphicFramePr>
            <a:graphicFrameLocks noChangeAspect="1"/>
          </p:cNvGraphicFramePr>
          <p:nvPr userDrawn="1">
            <p:custDataLst>
              <p:tags r:id="rId26"/>
            </p:custDataLst>
            <p:extLst>
              <p:ext uri="{D42A27DB-BD31-4B8C-83A1-F6EECF244321}">
                <p14:modId xmlns:p14="http://schemas.microsoft.com/office/powerpoint/2010/main" val="38693200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54FE9F02-8954-4613-8657-C113AE60A87F}"/>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16351246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 id="2147483963" r:id="rId17"/>
    <p:sldLayoutId id="2147483964" r:id="rId18"/>
    <p:sldLayoutId id="2147483965" r:id="rId19"/>
    <p:sldLayoutId id="2147483966" r:id="rId20"/>
    <p:sldLayoutId id="2147483967" r:id="rId21"/>
    <p:sldLayoutId id="2147483968" r:id="rId22"/>
    <p:sldLayoutId id="2147483969" r:id="rId23"/>
    <p:sldLayoutId id="2147483970"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F21AAB9-2F89-433C-8A1B-90FBD8C71086}"/>
              </a:ext>
            </a:extLst>
          </p:cNvPr>
          <p:cNvGraphicFramePr>
            <a:graphicFrameLocks noChangeAspect="1"/>
          </p:cNvGraphicFramePr>
          <p:nvPr userDrawn="1">
            <p:custDataLst>
              <p:tags r:id="rId27"/>
            </p:custDataLst>
            <p:extLst>
              <p:ext uri="{D42A27DB-BD31-4B8C-83A1-F6EECF244321}">
                <p14:modId xmlns:p14="http://schemas.microsoft.com/office/powerpoint/2010/main" val="2676024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8" imgW="416" imgH="416" progId="TCLayout.ActiveDocument.1">
                  <p:embed/>
                </p:oleObj>
              </mc:Choice>
              <mc:Fallback>
                <p:oleObj name="think-cell Slide" r:id="rId28" imgW="416" imgH="416" progId="TCLayout.ActiveDocument.1">
                  <p:embed/>
                  <p:pic>
                    <p:nvPicPr>
                      <p:cNvPr id="6" name="Object 5" hidden="1">
                        <a:extLst>
                          <a:ext uri="{FF2B5EF4-FFF2-40B4-BE49-F238E27FC236}">
                            <a16:creationId xmlns:a16="http://schemas.microsoft.com/office/drawing/2014/main" id="{FF21AAB9-2F89-433C-8A1B-90FBD8C71086}"/>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88903C49-8B16-4F5F-ABEF-372491502D7F}" type="datetimeFigureOut">
              <a:rPr lang="en-US" smtClean="0"/>
              <a:t>2/12/2024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US"/>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p:nvPicPr>
        <p:blipFill>
          <a:blip r:embed="rId30"/>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518521130"/>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 id="2147483989" r:id="rId18"/>
    <p:sldLayoutId id="2147483990" r:id="rId19"/>
    <p:sldLayoutId id="2147483991" r:id="rId20"/>
    <p:sldLayoutId id="2147483992" r:id="rId21"/>
    <p:sldLayoutId id="2147483993" r:id="rId22"/>
    <p:sldLayoutId id="2147483994" r:id="rId23"/>
    <p:sldLayoutId id="2147483995" r:id="rId24"/>
    <p:sldLayoutId id="2147483996"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90AD1D5-3F47-42CB-98A0-D4A07663C247}"/>
              </a:ext>
            </a:extLst>
          </p:cNvPr>
          <p:cNvGraphicFramePr>
            <a:graphicFrameLocks noChangeAspect="1"/>
          </p:cNvGraphicFramePr>
          <p:nvPr userDrawn="1">
            <p:custDataLst>
              <p:tags r:id="rId26"/>
            </p:custDataLst>
            <p:extLst>
              <p:ext uri="{D42A27DB-BD31-4B8C-83A1-F6EECF244321}">
                <p14:modId xmlns:p14="http://schemas.microsoft.com/office/powerpoint/2010/main" val="3225708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A90AD1D5-3F47-42CB-98A0-D4A07663C247}"/>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18002552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C59756E-7A35-48AF-B672-FE4809DC94C0}"/>
              </a:ext>
            </a:extLst>
          </p:cNvPr>
          <p:cNvGraphicFramePr>
            <a:graphicFrameLocks noChangeAspect="1"/>
          </p:cNvGraphicFramePr>
          <p:nvPr userDrawn="1">
            <p:custDataLst>
              <p:tags r:id="rId27"/>
            </p:custDataLst>
            <p:extLst>
              <p:ext uri="{D42A27DB-BD31-4B8C-83A1-F6EECF244321}">
                <p14:modId xmlns:p14="http://schemas.microsoft.com/office/powerpoint/2010/main" val="37726010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8" imgW="416" imgH="416" progId="TCLayout.ActiveDocument.1">
                  <p:embed/>
                </p:oleObj>
              </mc:Choice>
              <mc:Fallback>
                <p:oleObj name="think-cell Slide" r:id="rId28" imgW="416" imgH="416" progId="TCLayout.ActiveDocument.1">
                  <p:embed/>
                  <p:pic>
                    <p:nvPicPr>
                      <p:cNvPr id="6" name="Object 5" hidden="1">
                        <a:extLst>
                          <a:ext uri="{FF2B5EF4-FFF2-40B4-BE49-F238E27FC236}">
                            <a16:creationId xmlns:a16="http://schemas.microsoft.com/office/drawing/2014/main" id="{FC59756E-7A35-48AF-B672-FE4809DC94C0}"/>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r>
              <a:rPr lang="en-GB"/>
              <a:t>20 January2020</a:t>
            </a:r>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r>
              <a:rPr lang="en-GB"/>
              <a:t>Replaceable to Renewable: Unilever Fit for Future Solution Presentation</a:t>
            </a:r>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30"/>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301820691"/>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 id="2147484040" r:id="rId17"/>
    <p:sldLayoutId id="2147484041" r:id="rId18"/>
    <p:sldLayoutId id="2147484042" r:id="rId19"/>
    <p:sldLayoutId id="2147484043" r:id="rId20"/>
    <p:sldLayoutId id="2147484044" r:id="rId21"/>
    <p:sldLayoutId id="2147484045" r:id="rId22"/>
    <p:sldLayoutId id="2147484046" r:id="rId23"/>
    <p:sldLayoutId id="2147484047" r:id="rId24"/>
    <p:sldLayoutId id="2147484048"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55E3E89-FDC7-4AAA-A54F-E3D6E841D799}"/>
              </a:ext>
            </a:extLst>
          </p:cNvPr>
          <p:cNvGraphicFramePr>
            <a:graphicFrameLocks noChangeAspect="1"/>
          </p:cNvGraphicFramePr>
          <p:nvPr userDrawn="1">
            <p:custDataLst>
              <p:tags r:id="rId28"/>
            </p:custDataLst>
            <p:extLst>
              <p:ext uri="{D42A27DB-BD31-4B8C-83A1-F6EECF244321}">
                <p14:modId xmlns:p14="http://schemas.microsoft.com/office/powerpoint/2010/main" val="15416878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9" imgW="416" imgH="416" progId="TCLayout.ActiveDocument.1">
                  <p:embed/>
                </p:oleObj>
              </mc:Choice>
              <mc:Fallback>
                <p:oleObj name="think-cell Slide" r:id="rId29" imgW="416" imgH="416" progId="TCLayout.ActiveDocument.1">
                  <p:embed/>
                  <p:pic>
                    <p:nvPicPr>
                      <p:cNvPr id="6" name="Object 5" hidden="1">
                        <a:extLst>
                          <a:ext uri="{FF2B5EF4-FFF2-40B4-BE49-F238E27FC236}">
                            <a16:creationId xmlns:a16="http://schemas.microsoft.com/office/drawing/2014/main" id="{F55E3E89-FDC7-4AAA-A54F-E3D6E841D799}"/>
                          </a:ext>
                        </a:extLst>
                      </p:cNvPr>
                      <p:cNvPicPr/>
                      <p:nvPr/>
                    </p:nvPicPr>
                    <p:blipFill>
                      <a:blip r:embed="rId30"/>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31"/>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477745241"/>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 id="2147484067" r:id="rId18"/>
    <p:sldLayoutId id="2147484068" r:id="rId19"/>
    <p:sldLayoutId id="2147484069" r:id="rId20"/>
    <p:sldLayoutId id="2147484070" r:id="rId21"/>
    <p:sldLayoutId id="2147484071" r:id="rId22"/>
    <p:sldLayoutId id="2147484072" r:id="rId23"/>
    <p:sldLayoutId id="2147484073" r:id="rId24"/>
    <p:sldLayoutId id="2147484074" r:id="rId25"/>
    <p:sldLayoutId id="2147484075"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591256B-14D5-4464-9EFD-95E09E61A9EB}"/>
              </a:ext>
            </a:extLst>
          </p:cNvPr>
          <p:cNvGraphicFramePr>
            <a:graphicFrameLocks noChangeAspect="1"/>
          </p:cNvGraphicFramePr>
          <p:nvPr userDrawn="1">
            <p:custDataLst>
              <p:tags r:id="rId26"/>
            </p:custDataLst>
            <p:extLst>
              <p:ext uri="{D42A27DB-BD31-4B8C-83A1-F6EECF244321}">
                <p14:modId xmlns:p14="http://schemas.microsoft.com/office/powerpoint/2010/main" val="17083534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7591256B-14D5-4464-9EFD-95E09E61A9EB}"/>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85782605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7"/>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174088060"/>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 id="2147484090" r:id="rId14"/>
    <p:sldLayoutId id="2147484091" r:id="rId15"/>
    <p:sldLayoutId id="2147484092" r:id="rId16"/>
    <p:sldLayoutId id="2147484093" r:id="rId17"/>
    <p:sldLayoutId id="2147484094" r:id="rId18"/>
    <p:sldLayoutId id="2147484095" r:id="rId19"/>
    <p:sldLayoutId id="2147484096" r:id="rId20"/>
    <p:sldLayoutId id="2147484097" r:id="rId21"/>
    <p:sldLayoutId id="2147484098" r:id="rId22"/>
    <p:sldLayoutId id="2147484099" r:id="rId23"/>
    <p:sldLayoutId id="2147484100" r:id="rId24"/>
    <p:sldLayoutId id="214748410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p:nvPicPr>
        <p:blipFill>
          <a:blip r:embed="rId26"/>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800397057"/>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 id="2147484119" r:id="rId17"/>
    <p:sldLayoutId id="2147484120" r:id="rId18"/>
    <p:sldLayoutId id="2147484121" r:id="rId19"/>
    <p:sldLayoutId id="2147484122" r:id="rId20"/>
    <p:sldLayoutId id="2147484123" r:id="rId21"/>
    <p:sldLayoutId id="2147484124" r:id="rId22"/>
    <p:sldLayoutId id="2147484125" r:id="rId23"/>
    <p:sldLayoutId id="2147484126"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D1BCCF3-73EA-49FB-BC1A-9E019558CBC6}"/>
              </a:ext>
            </a:extLst>
          </p:cNvPr>
          <p:cNvGraphicFramePr>
            <a:graphicFrameLocks noChangeAspect="1"/>
          </p:cNvGraphicFramePr>
          <p:nvPr userDrawn="1">
            <p:custDataLst>
              <p:tags r:id="rId26"/>
            </p:custDataLst>
            <p:extLst>
              <p:ext uri="{D42A27DB-BD31-4B8C-83A1-F6EECF244321}">
                <p14:modId xmlns:p14="http://schemas.microsoft.com/office/powerpoint/2010/main" val="3435080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5D1BCCF3-73EA-49FB-BC1A-9E019558CBC6}"/>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77104204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5F91DA-88B0-45D2-9467-50B45629591B}"/>
              </a:ext>
            </a:extLst>
          </p:cNvPr>
          <p:cNvGraphicFramePr>
            <a:graphicFrameLocks noChangeAspect="1"/>
          </p:cNvGraphicFramePr>
          <p:nvPr userDrawn="1">
            <p:custDataLst>
              <p:tags r:id="rId26"/>
            </p:custDataLst>
            <p:extLst>
              <p:ext uri="{D42A27DB-BD31-4B8C-83A1-F6EECF244321}">
                <p14:modId xmlns:p14="http://schemas.microsoft.com/office/powerpoint/2010/main" val="3481396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0E5F91DA-88B0-45D2-9467-50B45629591B}"/>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98544596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64216ED-3F08-42B4-A936-664C0A4334C4}"/>
              </a:ext>
            </a:extLst>
          </p:cNvPr>
          <p:cNvGraphicFramePr>
            <a:graphicFrameLocks noChangeAspect="1"/>
          </p:cNvGraphicFramePr>
          <p:nvPr userDrawn="1">
            <p:custDataLst>
              <p:tags r:id="rId26"/>
            </p:custDataLst>
            <p:extLst>
              <p:ext uri="{D42A27DB-BD31-4B8C-83A1-F6EECF244321}">
                <p14:modId xmlns:p14="http://schemas.microsoft.com/office/powerpoint/2010/main" val="32013884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564216ED-3F08-42B4-A936-664C0A4334C4}"/>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5267105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508A04B-A0EE-4F89-8248-0FF3F7C11C5A}"/>
              </a:ext>
            </a:extLst>
          </p:cNvPr>
          <p:cNvGraphicFramePr>
            <a:graphicFrameLocks noChangeAspect="1"/>
          </p:cNvGraphicFramePr>
          <p:nvPr userDrawn="1">
            <p:custDataLst>
              <p:tags r:id="rId27"/>
            </p:custDataLst>
            <p:extLst>
              <p:ext uri="{D42A27DB-BD31-4B8C-83A1-F6EECF244321}">
                <p14:modId xmlns:p14="http://schemas.microsoft.com/office/powerpoint/2010/main" val="3689416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8" imgW="416" imgH="416" progId="TCLayout.ActiveDocument.1">
                  <p:embed/>
                </p:oleObj>
              </mc:Choice>
              <mc:Fallback>
                <p:oleObj name="think-cell Slide" r:id="rId28" imgW="416" imgH="416" progId="TCLayout.ActiveDocument.1">
                  <p:embed/>
                  <p:pic>
                    <p:nvPicPr>
                      <p:cNvPr id="6" name="Object 5" hidden="1">
                        <a:extLst>
                          <a:ext uri="{FF2B5EF4-FFF2-40B4-BE49-F238E27FC236}">
                            <a16:creationId xmlns:a16="http://schemas.microsoft.com/office/drawing/2014/main" id="{E508A04B-A0EE-4F89-8248-0FF3F7C11C5A}"/>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30"/>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48331963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4127"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CBC849D-3356-4BA2-9799-78B915403CD7}"/>
              </a:ext>
            </a:extLst>
          </p:cNvPr>
          <p:cNvGraphicFramePr>
            <a:graphicFrameLocks noChangeAspect="1"/>
          </p:cNvGraphicFramePr>
          <p:nvPr userDrawn="1">
            <p:custDataLst>
              <p:tags r:id="rId26"/>
            </p:custDataLst>
            <p:extLst>
              <p:ext uri="{D42A27DB-BD31-4B8C-83A1-F6EECF244321}">
                <p14:modId xmlns:p14="http://schemas.microsoft.com/office/powerpoint/2010/main" val="3914097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DCBC849D-3356-4BA2-9799-78B915403CD7}"/>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151649909"/>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43E3D40-9F5C-465B-9D24-FE29C8F6824A}"/>
              </a:ext>
            </a:extLst>
          </p:cNvPr>
          <p:cNvGraphicFramePr>
            <a:graphicFrameLocks noChangeAspect="1"/>
          </p:cNvGraphicFramePr>
          <p:nvPr userDrawn="1">
            <p:custDataLst>
              <p:tags r:id="rId26"/>
            </p:custDataLst>
            <p:extLst>
              <p:ext uri="{D42A27DB-BD31-4B8C-83A1-F6EECF244321}">
                <p14:modId xmlns:p14="http://schemas.microsoft.com/office/powerpoint/2010/main" val="2911995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B43E3D40-9F5C-465B-9D24-FE29C8F6824A}"/>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82148667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833" r:id="rId20"/>
    <p:sldLayoutId id="2147483834" r:id="rId21"/>
    <p:sldLayoutId id="2147483835" r:id="rId22"/>
    <p:sldLayoutId id="2147483836" r:id="rId23"/>
    <p:sldLayoutId id="2147483837"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EFAEE24-BB5A-4F32-AC91-7C77F19DC186}"/>
              </a:ext>
            </a:extLst>
          </p:cNvPr>
          <p:cNvGraphicFramePr>
            <a:graphicFrameLocks noChangeAspect="1"/>
          </p:cNvGraphicFramePr>
          <p:nvPr userDrawn="1">
            <p:custDataLst>
              <p:tags r:id="rId26"/>
            </p:custDataLst>
            <p:extLst>
              <p:ext uri="{D42A27DB-BD31-4B8C-83A1-F6EECF244321}">
                <p14:modId xmlns:p14="http://schemas.microsoft.com/office/powerpoint/2010/main" val="1600045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16" imgH="416" progId="TCLayout.ActiveDocument.1">
                  <p:embed/>
                </p:oleObj>
              </mc:Choice>
              <mc:Fallback>
                <p:oleObj name="think-cell Slide" r:id="rId27" imgW="416" imgH="416" progId="TCLayout.ActiveDocument.1">
                  <p:embed/>
                  <p:pic>
                    <p:nvPicPr>
                      <p:cNvPr id="6" name="Object 5" hidden="1">
                        <a:extLst>
                          <a:ext uri="{FF2B5EF4-FFF2-40B4-BE49-F238E27FC236}">
                            <a16:creationId xmlns:a16="http://schemas.microsoft.com/office/drawing/2014/main" id="{2EFAEE24-BB5A-4F32-AC91-7C77F19DC186}"/>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832218720"/>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1527">
          <p15:clr>
            <a:srgbClr val="F26B43"/>
          </p15:clr>
        </p15:guide>
        <p15:guide id="3" pos="1005">
          <p15:clr>
            <a:srgbClr val="F26B43"/>
          </p15:clr>
        </p15:guide>
        <p15:guide id="4" pos="2184">
          <p15:clr>
            <a:srgbClr val="F26B43"/>
          </p15:clr>
        </p15:guide>
        <p15:guide id="5" pos="2275">
          <p15:clr>
            <a:srgbClr val="F26B43"/>
          </p15:clr>
        </p15:guide>
        <p15:guide id="6" pos="2819">
          <p15:clr>
            <a:srgbClr val="F26B43"/>
          </p15:clr>
        </p15:guide>
        <p15:guide id="7" pos="2933">
          <p15:clr>
            <a:srgbClr val="F26B43"/>
          </p15:clr>
        </p15:guide>
        <p15:guide id="8" orient="horz" pos="822">
          <p15:clr>
            <a:srgbClr val="F26B43"/>
          </p15:clr>
        </p15:guide>
        <p15:guide id="9" pos="3454">
          <p15:clr>
            <a:srgbClr val="F26B43"/>
          </p15:clr>
        </p15:guide>
        <p15:guide id="10" pos="3568">
          <p15:clr>
            <a:srgbClr val="F26B43"/>
          </p15:clr>
        </p15:guide>
        <p15:guide id="11" pos="4089">
          <p15:clr>
            <a:srgbClr val="F26B43"/>
          </p15:clr>
        </p15:guide>
        <p15:guide id="12" pos="4203">
          <p15:clr>
            <a:srgbClr val="F26B43"/>
          </p15:clr>
        </p15:guide>
        <p15:guide id="13" pos="4747">
          <p15:clr>
            <a:srgbClr val="F26B43"/>
          </p15:clr>
        </p15:guide>
        <p15:guide id="14" pos="4847">
          <p15:clr>
            <a:srgbClr val="F26B43"/>
          </p15:clr>
        </p15:guide>
        <p15:guide id="15" pos="5382">
          <p15:clr>
            <a:srgbClr val="F26B43"/>
          </p15:clr>
        </p15:guide>
        <p15:guide id="16" pos="5496">
          <p15:clr>
            <a:srgbClr val="F26B43"/>
          </p15:clr>
        </p15:guide>
        <p15:guide id="17" pos="6017">
          <p15:clr>
            <a:srgbClr val="F26B43"/>
          </p15:clr>
        </p15:guide>
        <p15:guide id="18" pos="6131">
          <p15:clr>
            <a:srgbClr val="F26B43"/>
          </p15:clr>
        </p15:guide>
        <p15:guide id="19" pos="6675">
          <p15:clr>
            <a:srgbClr val="F26B43"/>
          </p15:clr>
        </p15:guide>
        <p15:guide id="20" pos="6775">
          <p15:clr>
            <a:srgbClr val="F26B43"/>
          </p15:clr>
        </p15:guide>
        <p15:guide id="21" pos="1627">
          <p15:clr>
            <a:srgbClr val="F26B43"/>
          </p15:clr>
        </p15:guide>
        <p15:guide id="22" pos="7310">
          <p15:clr>
            <a:srgbClr val="F26B43"/>
          </p15:clr>
        </p15:guide>
        <p15:guide id="23" orient="horz" pos="1480">
          <p15:clr>
            <a:srgbClr val="F26B43"/>
          </p15:clr>
        </p15:guide>
        <p15:guide id="24" orient="horz" pos="13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2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2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azure-monitor/app/pricing" TargetMode="External"/><Relationship Id="rId2" Type="http://schemas.openxmlformats.org/officeDocument/2006/relationships/hyperlink" Target="https://azure.microsoft.com/en-in/pricing/details/monitor/" TargetMode="External"/><Relationship Id="rId1" Type="http://schemas.openxmlformats.org/officeDocument/2006/relationships/slideLayout" Target="../slideLayouts/slideLayout1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security/develop/security-code-analysis-overview#:~:text=Microsoft%20Security%20Code%20Analysis%20tool,Analyzers.%20...%206%20TSLint." TargetMode="External"/><Relationship Id="rId7" Type="http://schemas.openxmlformats.org/officeDocument/2006/relationships/hyperlink" Target="https://inoffice.sharepoint.com/:x:/r/sites/LHHITApplicationDevelopment/Shared%20Documents/General/DevOps/Build%20and%20Release%20Management/ADO%20Pipelines.xlsx?d=wb2bab7a878184b6095a5e9d5d53e95f3&amp;csf=1&amp;web=1&amp;e=SrOHqI" TargetMode="External"/><Relationship Id="rId2" Type="http://schemas.openxmlformats.org/officeDocument/2006/relationships/hyperlink" Target="https://www.microsoft.com/en-us/securityengineering/sdl/" TargetMode="External"/><Relationship Id="rId1" Type="http://schemas.openxmlformats.org/officeDocument/2006/relationships/slideLayout" Target="../slideLayouts/slideLayout123.xml"/><Relationship Id="rId6" Type="http://schemas.openxmlformats.org/officeDocument/2006/relationships/hyperlink" Target="https://github.com/palantir/tslint" TargetMode="External"/><Relationship Id="rId5" Type="http://schemas.openxmlformats.org/officeDocument/2006/relationships/hyperlink" Target="https://github.com/dotnet/roslyn-analyzers" TargetMode="External"/><Relationship Id="rId4" Type="http://schemas.openxmlformats.org/officeDocument/2006/relationships/hyperlink" Target="https://docs.microsoft.com/en-us/azure/security/develop/security-code-analysis-onboar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9346-1424-49E9-B5EF-695B586D928D}"/>
              </a:ext>
            </a:extLst>
          </p:cNvPr>
          <p:cNvSpPr>
            <a:spLocks noGrp="1"/>
          </p:cNvSpPr>
          <p:nvPr>
            <p:ph type="title"/>
          </p:nvPr>
        </p:nvSpPr>
        <p:spPr/>
        <p:txBody>
          <a:bodyPr/>
          <a:lstStyle/>
          <a:p>
            <a:r>
              <a:rPr lang="en-US"/>
              <a:t>LHH</a:t>
            </a:r>
          </a:p>
        </p:txBody>
      </p:sp>
      <p:sp>
        <p:nvSpPr>
          <p:cNvPr id="3" name="Date Placeholder 2">
            <a:extLst>
              <a:ext uri="{FF2B5EF4-FFF2-40B4-BE49-F238E27FC236}">
                <a16:creationId xmlns:a16="http://schemas.microsoft.com/office/drawing/2014/main" id="{621FBF1A-D5F9-49BC-9662-705CA5B946F7}"/>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5" name="Text Placeholder 4">
            <a:extLst>
              <a:ext uri="{FF2B5EF4-FFF2-40B4-BE49-F238E27FC236}">
                <a16:creationId xmlns:a16="http://schemas.microsoft.com/office/drawing/2014/main" id="{01A8FC66-B19E-46A7-BB16-40AA4F8AC68E}"/>
              </a:ext>
            </a:extLst>
          </p:cNvPr>
          <p:cNvSpPr>
            <a:spLocks noGrp="1"/>
          </p:cNvSpPr>
          <p:nvPr>
            <p:ph type="body" sz="quarter" idx="13"/>
          </p:nvPr>
        </p:nvSpPr>
        <p:spPr/>
        <p:txBody>
          <a:bodyPr/>
          <a:lstStyle/>
          <a:p>
            <a:r>
              <a:rPr lang="en-US">
                <a:latin typeface="Georgia"/>
              </a:rPr>
              <a:t>DevOps</a:t>
            </a:r>
          </a:p>
          <a:p>
            <a:r>
              <a:rPr lang="en-US">
                <a:latin typeface="Georgia"/>
              </a:rPr>
              <a:t>Build &amp; Release Model</a:t>
            </a:r>
          </a:p>
          <a:p>
            <a:r>
              <a:rPr lang="en-US" err="1">
                <a:latin typeface="Georgia"/>
              </a:rPr>
              <a:t>COMPaaS</a:t>
            </a:r>
            <a:r>
              <a:rPr lang="en-US">
                <a:latin typeface="Georgia"/>
              </a:rPr>
              <a:t>/Sitecore</a:t>
            </a:r>
            <a:endParaRPr lang="en-US"/>
          </a:p>
          <a:p>
            <a:endParaRPr lang="en-US" sz="2800"/>
          </a:p>
        </p:txBody>
      </p:sp>
      <p:sp>
        <p:nvSpPr>
          <p:cNvPr id="6" name="TextBox 5">
            <a:extLst>
              <a:ext uri="{FF2B5EF4-FFF2-40B4-BE49-F238E27FC236}">
                <a16:creationId xmlns:a16="http://schemas.microsoft.com/office/drawing/2014/main" id="{5150519E-E8DE-425B-91CA-60FF4330F73A}"/>
              </a:ext>
            </a:extLst>
          </p:cNvPr>
          <p:cNvSpPr txBox="1"/>
          <p:nvPr/>
        </p:nvSpPr>
        <p:spPr>
          <a:xfrm>
            <a:off x="228600" y="6345936"/>
            <a:ext cx="3931920" cy="261610"/>
          </a:xfrm>
          <a:prstGeom prst="rect">
            <a:avLst/>
          </a:prstGeom>
          <a:noFill/>
        </p:spPr>
        <p:txBody>
          <a:bodyPr wrap="square" rtlCol="0">
            <a:spAutoFit/>
          </a:bodyPr>
          <a:lstStyle/>
          <a:p>
            <a:r>
              <a:rPr lang="en-US" sz="1100">
                <a:solidFill>
                  <a:schemeClr val="bg1"/>
                </a:solidFill>
                <a:latin typeface="Georgia"/>
              </a:rPr>
              <a:t>Nitesh Sharma/Randy Rahbar</a:t>
            </a:r>
          </a:p>
        </p:txBody>
      </p:sp>
    </p:spTree>
    <p:extLst>
      <p:ext uri="{BB962C8B-B14F-4D97-AF65-F5344CB8AC3E}">
        <p14:creationId xmlns:p14="http://schemas.microsoft.com/office/powerpoint/2010/main" val="374350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9666224-3F55-417C-A5A9-728DDE8E3393}"/>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a:t>Feature Branch</a:t>
            </a:r>
          </a:p>
        </p:txBody>
      </p:sp>
      <p:sp>
        <p:nvSpPr>
          <p:cNvPr id="44" name="TextBox 43">
            <a:extLst>
              <a:ext uri="{FF2B5EF4-FFF2-40B4-BE49-F238E27FC236}">
                <a16:creationId xmlns:a16="http://schemas.microsoft.com/office/drawing/2014/main" id="{A639A94B-22B8-40DD-A89E-2FAD25F03989}"/>
              </a:ext>
            </a:extLst>
          </p:cNvPr>
          <p:cNvSpPr txBox="1"/>
          <p:nvPr/>
        </p:nvSpPr>
        <p:spPr>
          <a:xfrm>
            <a:off x="726681" y="3497205"/>
            <a:ext cx="2884737" cy="954107"/>
          </a:xfrm>
          <a:prstGeom prst="rect">
            <a:avLst/>
          </a:prstGeom>
          <a:noFill/>
        </p:spPr>
        <p:txBody>
          <a:bodyPr wrap="square" rtlCol="0">
            <a:spAutoFit/>
          </a:bodyPr>
          <a:lstStyle/>
          <a:p>
            <a:r>
              <a:rPr lang="en-US" sz="1400" b="1" dirty="0"/>
              <a:t>Naming Convention-</a:t>
            </a:r>
          </a:p>
          <a:p>
            <a:r>
              <a:rPr lang="en-US" sz="1400" dirty="0"/>
              <a:t>Features/PBI&lt;PBI Number&gt;</a:t>
            </a:r>
          </a:p>
          <a:p>
            <a:endParaRPr lang="en-US" sz="1400" b="1" dirty="0"/>
          </a:p>
          <a:p>
            <a:r>
              <a:rPr lang="en-US" sz="1400" b="1" dirty="0"/>
              <a:t>Example:  </a:t>
            </a:r>
            <a:r>
              <a:rPr lang="en-US" sz="1400" dirty="0"/>
              <a:t>Features/PBI12345</a:t>
            </a:r>
            <a:endParaRPr lang="en-US" sz="2000" dirty="0"/>
          </a:p>
        </p:txBody>
      </p:sp>
      <p:grpSp>
        <p:nvGrpSpPr>
          <p:cNvPr id="45" name="Group 44">
            <a:extLst>
              <a:ext uri="{FF2B5EF4-FFF2-40B4-BE49-F238E27FC236}">
                <a16:creationId xmlns:a16="http://schemas.microsoft.com/office/drawing/2014/main" id="{DC93A256-90AA-440D-97C6-3FB14CAD4361}"/>
              </a:ext>
            </a:extLst>
          </p:cNvPr>
          <p:cNvGrpSpPr/>
          <p:nvPr/>
        </p:nvGrpSpPr>
        <p:grpSpPr>
          <a:xfrm>
            <a:off x="6711023" y="2771591"/>
            <a:ext cx="2617783" cy="3135476"/>
            <a:chOff x="2323750" y="3223836"/>
            <a:chExt cx="2617783" cy="3135476"/>
          </a:xfrm>
        </p:grpSpPr>
        <p:grpSp>
          <p:nvGrpSpPr>
            <p:cNvPr id="46" name="Group 45">
              <a:extLst>
                <a:ext uri="{FF2B5EF4-FFF2-40B4-BE49-F238E27FC236}">
                  <a16:creationId xmlns:a16="http://schemas.microsoft.com/office/drawing/2014/main" id="{5C2F951E-7606-420C-AD06-A88321456E16}"/>
                </a:ext>
              </a:extLst>
            </p:cNvPr>
            <p:cNvGrpSpPr/>
            <p:nvPr/>
          </p:nvGrpSpPr>
          <p:grpSpPr>
            <a:xfrm>
              <a:off x="4017983" y="5767477"/>
              <a:ext cx="251792" cy="591835"/>
              <a:chOff x="4008783" y="3372678"/>
              <a:chExt cx="251792" cy="591835"/>
            </a:xfrm>
          </p:grpSpPr>
          <p:cxnSp>
            <p:nvCxnSpPr>
              <p:cNvPr id="70" name="Straight Arrow Connector 69">
                <a:extLst>
                  <a:ext uri="{FF2B5EF4-FFF2-40B4-BE49-F238E27FC236}">
                    <a16:creationId xmlns:a16="http://schemas.microsoft.com/office/drawing/2014/main" id="{2FDBC2CF-B786-4F06-B4EF-DB8F18FB58C3}"/>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D1F5F59-2E95-44FA-9897-F552B4EE6047}"/>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47" name="Group 46">
              <a:extLst>
                <a:ext uri="{FF2B5EF4-FFF2-40B4-BE49-F238E27FC236}">
                  <a16:creationId xmlns:a16="http://schemas.microsoft.com/office/drawing/2014/main" id="{4A9B6A08-1913-427D-AAE3-A55682B38C60}"/>
                </a:ext>
              </a:extLst>
            </p:cNvPr>
            <p:cNvGrpSpPr/>
            <p:nvPr/>
          </p:nvGrpSpPr>
          <p:grpSpPr>
            <a:xfrm>
              <a:off x="4008783" y="5271049"/>
              <a:ext cx="251792" cy="591835"/>
              <a:chOff x="4008783" y="3372678"/>
              <a:chExt cx="251792" cy="591835"/>
            </a:xfrm>
          </p:grpSpPr>
          <p:cxnSp>
            <p:nvCxnSpPr>
              <p:cNvPr id="68" name="Straight Arrow Connector 67">
                <a:extLst>
                  <a:ext uri="{FF2B5EF4-FFF2-40B4-BE49-F238E27FC236}">
                    <a16:creationId xmlns:a16="http://schemas.microsoft.com/office/drawing/2014/main" id="{2D5FE88A-33E8-4EA0-A79B-56BE4E41F179}"/>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2EF4371E-CBDF-475E-A787-118F178D9C93}"/>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48" name="Group 47">
              <a:extLst>
                <a:ext uri="{FF2B5EF4-FFF2-40B4-BE49-F238E27FC236}">
                  <a16:creationId xmlns:a16="http://schemas.microsoft.com/office/drawing/2014/main" id="{CD747495-5C4A-4769-9102-E4C802B52A2A}"/>
                </a:ext>
              </a:extLst>
            </p:cNvPr>
            <p:cNvGrpSpPr/>
            <p:nvPr/>
          </p:nvGrpSpPr>
          <p:grpSpPr>
            <a:xfrm>
              <a:off x="4017983" y="4834664"/>
              <a:ext cx="251792" cy="591835"/>
              <a:chOff x="4008783" y="3372678"/>
              <a:chExt cx="251792" cy="591835"/>
            </a:xfrm>
          </p:grpSpPr>
          <p:cxnSp>
            <p:nvCxnSpPr>
              <p:cNvPr id="66" name="Straight Arrow Connector 65">
                <a:extLst>
                  <a:ext uri="{FF2B5EF4-FFF2-40B4-BE49-F238E27FC236}">
                    <a16:creationId xmlns:a16="http://schemas.microsoft.com/office/drawing/2014/main" id="{0E3F2FC1-5A63-4174-82E5-B83A5DA13B5C}"/>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4FBC586-17EE-40A4-A3BE-E34E1F55C2B3}"/>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49" name="Group 48">
              <a:extLst>
                <a:ext uri="{FF2B5EF4-FFF2-40B4-BE49-F238E27FC236}">
                  <a16:creationId xmlns:a16="http://schemas.microsoft.com/office/drawing/2014/main" id="{23A9A258-2DD3-43BB-B574-BA88E91E407C}"/>
                </a:ext>
              </a:extLst>
            </p:cNvPr>
            <p:cNvGrpSpPr/>
            <p:nvPr/>
          </p:nvGrpSpPr>
          <p:grpSpPr>
            <a:xfrm>
              <a:off x="4026053" y="4335980"/>
              <a:ext cx="251792" cy="591835"/>
              <a:chOff x="4008783" y="3372678"/>
              <a:chExt cx="251792" cy="591835"/>
            </a:xfrm>
          </p:grpSpPr>
          <p:cxnSp>
            <p:nvCxnSpPr>
              <p:cNvPr id="64" name="Straight Arrow Connector 63">
                <a:extLst>
                  <a:ext uri="{FF2B5EF4-FFF2-40B4-BE49-F238E27FC236}">
                    <a16:creationId xmlns:a16="http://schemas.microsoft.com/office/drawing/2014/main" id="{8E69CBED-7802-4F1F-A67C-08A8BD1BCEB0}"/>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139F5D5D-39CA-4524-95D1-5E9C538B4025}"/>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50" name="Group 49">
              <a:extLst>
                <a:ext uri="{FF2B5EF4-FFF2-40B4-BE49-F238E27FC236}">
                  <a16:creationId xmlns:a16="http://schemas.microsoft.com/office/drawing/2014/main" id="{4DFF368A-A2F4-42AD-8EF0-96336A88F217}"/>
                </a:ext>
              </a:extLst>
            </p:cNvPr>
            <p:cNvGrpSpPr/>
            <p:nvPr/>
          </p:nvGrpSpPr>
          <p:grpSpPr>
            <a:xfrm>
              <a:off x="4017983" y="3869106"/>
              <a:ext cx="251792" cy="591835"/>
              <a:chOff x="4008783" y="3372678"/>
              <a:chExt cx="251792" cy="591835"/>
            </a:xfrm>
          </p:grpSpPr>
          <p:cxnSp>
            <p:nvCxnSpPr>
              <p:cNvPr id="62" name="Straight Arrow Connector 61">
                <a:extLst>
                  <a:ext uri="{FF2B5EF4-FFF2-40B4-BE49-F238E27FC236}">
                    <a16:creationId xmlns:a16="http://schemas.microsoft.com/office/drawing/2014/main" id="{27A684EA-16AA-4F7D-8A5D-99B813D7219D}"/>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A990F37A-0B50-4531-8C8B-36D7DB953852}"/>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51" name="Oval 50">
              <a:extLst>
                <a:ext uri="{FF2B5EF4-FFF2-40B4-BE49-F238E27FC236}">
                  <a16:creationId xmlns:a16="http://schemas.microsoft.com/office/drawing/2014/main" id="{7F012552-1310-45F9-9545-11E65CC6B014}"/>
                </a:ext>
              </a:extLst>
            </p:cNvPr>
            <p:cNvSpPr/>
            <p:nvPr/>
          </p:nvSpPr>
          <p:spPr>
            <a:xfrm>
              <a:off x="2531165" y="4068412"/>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Oval 51">
              <a:extLst>
                <a:ext uri="{FF2B5EF4-FFF2-40B4-BE49-F238E27FC236}">
                  <a16:creationId xmlns:a16="http://schemas.microsoft.com/office/drawing/2014/main" id="{98D7A10E-B35B-42B1-A577-8E522C2BCBA9}"/>
                </a:ext>
              </a:extLst>
            </p:cNvPr>
            <p:cNvSpPr/>
            <p:nvPr/>
          </p:nvSpPr>
          <p:spPr>
            <a:xfrm>
              <a:off x="2531165" y="4919884"/>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3" name="TextBox 52">
              <a:extLst>
                <a:ext uri="{FF2B5EF4-FFF2-40B4-BE49-F238E27FC236}">
                  <a16:creationId xmlns:a16="http://schemas.microsoft.com/office/drawing/2014/main" id="{EE1C36E3-CE2D-477E-AA86-B1CF7C4A8463}"/>
                </a:ext>
              </a:extLst>
            </p:cNvPr>
            <p:cNvSpPr txBox="1"/>
            <p:nvPr/>
          </p:nvSpPr>
          <p:spPr>
            <a:xfrm>
              <a:off x="2323750" y="3592181"/>
              <a:ext cx="724494" cy="307777"/>
            </a:xfrm>
            <a:prstGeom prst="rect">
              <a:avLst/>
            </a:prstGeom>
            <a:noFill/>
          </p:spPr>
          <p:txBody>
            <a:bodyPr wrap="none" rtlCol="0">
              <a:spAutoFit/>
            </a:bodyPr>
            <a:lstStyle/>
            <a:p>
              <a:r>
                <a:rPr lang="en-US" sz="1400" b="1" dirty="0"/>
                <a:t>feature</a:t>
              </a:r>
            </a:p>
          </p:txBody>
        </p:sp>
        <p:sp>
          <p:nvSpPr>
            <p:cNvPr id="54" name="TextBox 53">
              <a:extLst>
                <a:ext uri="{FF2B5EF4-FFF2-40B4-BE49-F238E27FC236}">
                  <a16:creationId xmlns:a16="http://schemas.microsoft.com/office/drawing/2014/main" id="{B6E7B137-6058-4E4D-BC08-E7F010EF7B5C}"/>
                </a:ext>
              </a:extLst>
            </p:cNvPr>
            <p:cNvSpPr txBox="1"/>
            <p:nvPr/>
          </p:nvSpPr>
          <p:spPr>
            <a:xfrm>
              <a:off x="4143879" y="3223836"/>
              <a:ext cx="797654" cy="307777"/>
            </a:xfrm>
            <a:prstGeom prst="rect">
              <a:avLst/>
            </a:prstGeom>
            <a:noFill/>
          </p:spPr>
          <p:txBody>
            <a:bodyPr wrap="none" rtlCol="0">
              <a:spAutoFit/>
            </a:bodyPr>
            <a:lstStyle/>
            <a:p>
              <a:r>
                <a:rPr lang="en-US" sz="1400" b="1" dirty="0"/>
                <a:t>Develop</a:t>
              </a:r>
            </a:p>
          </p:txBody>
        </p:sp>
        <p:grpSp>
          <p:nvGrpSpPr>
            <p:cNvPr id="55" name="Group 54">
              <a:extLst>
                <a:ext uri="{FF2B5EF4-FFF2-40B4-BE49-F238E27FC236}">
                  <a16:creationId xmlns:a16="http://schemas.microsoft.com/office/drawing/2014/main" id="{9CCFAF9D-E7D9-4549-8DF0-934FABF11679}"/>
                </a:ext>
              </a:extLst>
            </p:cNvPr>
            <p:cNvGrpSpPr/>
            <p:nvPr/>
          </p:nvGrpSpPr>
          <p:grpSpPr>
            <a:xfrm>
              <a:off x="4008783" y="3372678"/>
              <a:ext cx="251792" cy="591835"/>
              <a:chOff x="4008783" y="3372678"/>
              <a:chExt cx="251792" cy="591835"/>
            </a:xfrm>
          </p:grpSpPr>
          <p:cxnSp>
            <p:nvCxnSpPr>
              <p:cNvPr id="60" name="Straight Arrow Connector 59">
                <a:extLst>
                  <a:ext uri="{FF2B5EF4-FFF2-40B4-BE49-F238E27FC236}">
                    <a16:creationId xmlns:a16="http://schemas.microsoft.com/office/drawing/2014/main" id="{5D56D161-9A2E-4D5A-94E5-2677B415A7B3}"/>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416F7DBF-3D2D-45FA-967D-A90020A996F8}"/>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cxnSp>
          <p:nvCxnSpPr>
            <p:cNvPr id="56" name="Straight Arrow Connector 55">
              <a:extLst>
                <a:ext uri="{FF2B5EF4-FFF2-40B4-BE49-F238E27FC236}">
                  <a16:creationId xmlns:a16="http://schemas.microsoft.com/office/drawing/2014/main" id="{B41D3158-DC93-40C7-B248-622651562BE0}"/>
                </a:ext>
              </a:extLst>
            </p:cNvPr>
            <p:cNvCxnSpPr>
              <a:stCxn id="51" idx="6"/>
              <a:endCxn id="61" idx="2"/>
            </p:cNvCxnSpPr>
            <p:nvPr/>
          </p:nvCxnSpPr>
          <p:spPr>
            <a:xfrm flipV="1">
              <a:off x="2782957" y="3840874"/>
              <a:ext cx="1225826" cy="35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BE8EFF4-959E-4092-A5F4-1B7C1B7F89FB}"/>
                </a:ext>
              </a:extLst>
            </p:cNvPr>
            <p:cNvCxnSpPr>
              <a:stCxn id="51" idx="4"/>
              <a:endCxn id="52" idx="0"/>
            </p:cNvCxnSpPr>
            <p:nvPr/>
          </p:nvCxnSpPr>
          <p:spPr>
            <a:xfrm>
              <a:off x="2657061" y="4315691"/>
              <a:ext cx="0" cy="60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4ED8CA19-8B75-4A28-822F-2EF0E8ACFD3A}"/>
                </a:ext>
              </a:extLst>
            </p:cNvPr>
            <p:cNvSpPr/>
            <p:nvPr/>
          </p:nvSpPr>
          <p:spPr>
            <a:xfrm>
              <a:off x="2531165" y="5688363"/>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59" name="Straight Arrow Connector 58">
              <a:extLst>
                <a:ext uri="{FF2B5EF4-FFF2-40B4-BE49-F238E27FC236}">
                  <a16:creationId xmlns:a16="http://schemas.microsoft.com/office/drawing/2014/main" id="{08B0F9D9-50F3-4DAE-B5C8-82EC2D17A09C}"/>
                </a:ext>
              </a:extLst>
            </p:cNvPr>
            <p:cNvCxnSpPr/>
            <p:nvPr/>
          </p:nvCxnSpPr>
          <p:spPr>
            <a:xfrm>
              <a:off x="2657061" y="5022895"/>
              <a:ext cx="0" cy="65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2" name="Straight Arrow Connector 71">
            <a:extLst>
              <a:ext uri="{FF2B5EF4-FFF2-40B4-BE49-F238E27FC236}">
                <a16:creationId xmlns:a16="http://schemas.microsoft.com/office/drawing/2014/main" id="{4B4F040E-8A93-4EEA-90F3-165F0CDC6AAF}"/>
              </a:ext>
            </a:extLst>
          </p:cNvPr>
          <p:cNvCxnSpPr>
            <a:endCxn id="69" idx="3"/>
          </p:cNvCxnSpPr>
          <p:nvPr/>
        </p:nvCxnSpPr>
        <p:spPr>
          <a:xfrm flipV="1">
            <a:off x="7160993" y="5374426"/>
            <a:ext cx="1271937" cy="25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5751BFF-EC52-4112-93D8-A83906B911CE}"/>
              </a:ext>
            </a:extLst>
          </p:cNvPr>
          <p:cNvSpPr txBox="1"/>
          <p:nvPr/>
        </p:nvSpPr>
        <p:spPr>
          <a:xfrm>
            <a:off x="9608388" y="2771591"/>
            <a:ext cx="837525" cy="307777"/>
          </a:xfrm>
          <a:prstGeom prst="rect">
            <a:avLst/>
          </a:prstGeom>
          <a:noFill/>
        </p:spPr>
        <p:txBody>
          <a:bodyPr wrap="square" rtlCol="0">
            <a:spAutoFit/>
          </a:bodyPr>
          <a:lstStyle/>
          <a:p>
            <a:r>
              <a:rPr lang="en-US" sz="1400" b="1" dirty="0" err="1"/>
              <a:t>BugFix</a:t>
            </a:r>
            <a:endParaRPr lang="en-US" sz="1400" b="1" dirty="0"/>
          </a:p>
        </p:txBody>
      </p:sp>
      <p:sp>
        <p:nvSpPr>
          <p:cNvPr id="74" name="Flowchart: Connector 73">
            <a:extLst>
              <a:ext uri="{FF2B5EF4-FFF2-40B4-BE49-F238E27FC236}">
                <a16:creationId xmlns:a16="http://schemas.microsoft.com/office/drawing/2014/main" id="{118CF693-5540-4329-9C8C-176BAF05BB26}"/>
              </a:ext>
            </a:extLst>
          </p:cNvPr>
          <p:cNvSpPr/>
          <p:nvPr/>
        </p:nvSpPr>
        <p:spPr>
          <a:xfrm>
            <a:off x="9805606" y="3248513"/>
            <a:ext cx="286433" cy="248692"/>
          </a:xfrm>
          <a:prstGeom prst="flowChartConnector">
            <a:avLst/>
          </a:prstGeom>
          <a:solidFill>
            <a:schemeClr val="accent2">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5" name="TextBox 74">
            <a:extLst>
              <a:ext uri="{FF2B5EF4-FFF2-40B4-BE49-F238E27FC236}">
                <a16:creationId xmlns:a16="http://schemas.microsoft.com/office/drawing/2014/main" id="{E5BEE157-D975-4B6C-828D-3A561DE6E76A}"/>
              </a:ext>
            </a:extLst>
          </p:cNvPr>
          <p:cNvSpPr txBox="1"/>
          <p:nvPr/>
        </p:nvSpPr>
        <p:spPr>
          <a:xfrm>
            <a:off x="516835" y="1402285"/>
            <a:ext cx="11436626" cy="1877437"/>
          </a:xfrm>
          <a:prstGeom prst="rect">
            <a:avLst/>
          </a:prstGeom>
          <a:noFill/>
        </p:spPr>
        <p:txBody>
          <a:bodyPr wrap="square" rtlCol="0">
            <a:spAutoFit/>
          </a:bodyPr>
          <a:lstStyle/>
          <a:p>
            <a:r>
              <a:rPr lang="en-US" sz="2000" b="1" dirty="0"/>
              <a:t>Feature/Bug Branch –</a:t>
            </a:r>
          </a:p>
          <a:p>
            <a:r>
              <a:rPr lang="en-US" sz="1600" dirty="0"/>
              <a:t>Feature Branch are used to develop new feature for the upcoming future release. It will exist as long as the feature is in the development and will e merged back into Develop branch.</a:t>
            </a:r>
          </a:p>
          <a:p>
            <a:endParaRPr lang="en-US" sz="1600" dirty="0"/>
          </a:p>
          <a:p>
            <a:r>
              <a:rPr lang="en-US" sz="1600" dirty="0"/>
              <a:t>Feature branch will branch off from  -  Develop</a:t>
            </a:r>
          </a:p>
          <a:p>
            <a:r>
              <a:rPr lang="en-US" sz="1600" dirty="0"/>
              <a:t>Will be merged back to – Develop</a:t>
            </a:r>
          </a:p>
          <a:p>
            <a:r>
              <a:rPr lang="en-US" sz="1600" dirty="0"/>
              <a:t>And will be deleted once the development is completed.</a:t>
            </a:r>
          </a:p>
        </p:txBody>
      </p:sp>
    </p:spTree>
    <p:extLst>
      <p:ext uri="{BB962C8B-B14F-4D97-AF65-F5344CB8AC3E}">
        <p14:creationId xmlns:p14="http://schemas.microsoft.com/office/powerpoint/2010/main" val="121422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6E1F73B7-FDCD-48A3-A386-C2D8A8B732E1}"/>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a:t>Release Branch</a:t>
            </a:r>
          </a:p>
        </p:txBody>
      </p:sp>
      <p:sp>
        <p:nvSpPr>
          <p:cNvPr id="44" name="TextBox 43">
            <a:extLst>
              <a:ext uri="{FF2B5EF4-FFF2-40B4-BE49-F238E27FC236}">
                <a16:creationId xmlns:a16="http://schemas.microsoft.com/office/drawing/2014/main" id="{CB8EC1C5-002E-4138-84CC-105DD78B7EE6}"/>
              </a:ext>
            </a:extLst>
          </p:cNvPr>
          <p:cNvSpPr txBox="1"/>
          <p:nvPr/>
        </p:nvSpPr>
        <p:spPr>
          <a:xfrm>
            <a:off x="516835" y="1402285"/>
            <a:ext cx="11436626" cy="2862322"/>
          </a:xfrm>
          <a:prstGeom prst="rect">
            <a:avLst/>
          </a:prstGeom>
          <a:noFill/>
        </p:spPr>
        <p:txBody>
          <a:bodyPr wrap="square" rtlCol="0">
            <a:spAutoFit/>
          </a:bodyPr>
          <a:lstStyle/>
          <a:p>
            <a:r>
              <a:rPr lang="en-US" sz="2000" b="1" dirty="0"/>
              <a:t>Release Branch (UAT) –</a:t>
            </a:r>
          </a:p>
          <a:p>
            <a:r>
              <a:rPr lang="en-US" sz="1600" dirty="0"/>
              <a:t>This branch is used to deploy code in UAT Environment for final signoff . For any bug in release branch, we create a bug branch from here and fix the bug. Then, Merge the Bug in Development branch for code review once code review accepted. We merge the same in Release branch. </a:t>
            </a:r>
          </a:p>
          <a:p>
            <a:r>
              <a:rPr lang="en-US" sz="1600" dirty="0"/>
              <a:t>UAT Week: Any bug fix during this period will be fix in separate </a:t>
            </a:r>
            <a:r>
              <a:rPr lang="en-US" sz="1600" dirty="0" err="1"/>
              <a:t>Bugfix</a:t>
            </a:r>
            <a:r>
              <a:rPr lang="en-US" sz="1600" dirty="0"/>
              <a:t> branch originated from UAT branch and merged into Development branch. Need to share the PR no. with DevOps team to push the change in QA. Once, QA sign-off. Same PR  will be merged into UAT Branch.</a:t>
            </a:r>
          </a:p>
          <a:p>
            <a:endParaRPr lang="en-US" sz="1600" dirty="0"/>
          </a:p>
          <a:p>
            <a:r>
              <a:rPr lang="en-US" sz="1600" dirty="0"/>
              <a:t>Bug Fix branch during UAT Week – Merged back to Dev and Release</a:t>
            </a:r>
          </a:p>
          <a:p>
            <a:r>
              <a:rPr lang="en-US" sz="1600" dirty="0"/>
              <a:t>Release branch will branch off from  -  Develop</a:t>
            </a:r>
          </a:p>
          <a:p>
            <a:r>
              <a:rPr lang="en-US" sz="1600" dirty="0"/>
              <a:t>Will be merged back to – Master</a:t>
            </a:r>
          </a:p>
        </p:txBody>
      </p:sp>
      <p:grpSp>
        <p:nvGrpSpPr>
          <p:cNvPr id="45" name="Group 44">
            <a:extLst>
              <a:ext uri="{FF2B5EF4-FFF2-40B4-BE49-F238E27FC236}">
                <a16:creationId xmlns:a16="http://schemas.microsoft.com/office/drawing/2014/main" id="{4BB9675E-2BFA-429F-8DB4-29DE3200EF02}"/>
              </a:ext>
            </a:extLst>
          </p:cNvPr>
          <p:cNvGrpSpPr/>
          <p:nvPr/>
        </p:nvGrpSpPr>
        <p:grpSpPr>
          <a:xfrm>
            <a:off x="9082148" y="6015999"/>
            <a:ext cx="251792" cy="591835"/>
            <a:chOff x="4008783" y="3372678"/>
            <a:chExt cx="251792" cy="591835"/>
          </a:xfrm>
        </p:grpSpPr>
        <p:cxnSp>
          <p:nvCxnSpPr>
            <p:cNvPr id="46" name="Straight Arrow Connector 45">
              <a:extLst>
                <a:ext uri="{FF2B5EF4-FFF2-40B4-BE49-F238E27FC236}">
                  <a16:creationId xmlns:a16="http://schemas.microsoft.com/office/drawing/2014/main" id="{C2B5329B-81DC-42DC-8E69-AA4EB3BBDCC6}"/>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E130C06-661C-4491-A2D4-9B9BA3D76030}"/>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384E5529-7AE4-415C-A245-81964DA33240}"/>
              </a:ext>
            </a:extLst>
          </p:cNvPr>
          <p:cNvGrpSpPr/>
          <p:nvPr/>
        </p:nvGrpSpPr>
        <p:grpSpPr>
          <a:xfrm>
            <a:off x="9072948" y="5519571"/>
            <a:ext cx="251792" cy="591835"/>
            <a:chOff x="4008783" y="3372678"/>
            <a:chExt cx="251792" cy="591835"/>
          </a:xfrm>
        </p:grpSpPr>
        <p:cxnSp>
          <p:nvCxnSpPr>
            <p:cNvPr id="51" name="Straight Arrow Connector 50">
              <a:extLst>
                <a:ext uri="{FF2B5EF4-FFF2-40B4-BE49-F238E27FC236}">
                  <a16:creationId xmlns:a16="http://schemas.microsoft.com/office/drawing/2014/main" id="{BA5E1531-C1E5-4798-8A09-E05CCBA5D354}"/>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C772D8F-E825-4E22-BB71-8AC032CC1CA1}"/>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8B89879B-3A77-430B-9168-C744FE735BAD}"/>
              </a:ext>
            </a:extLst>
          </p:cNvPr>
          <p:cNvGrpSpPr/>
          <p:nvPr/>
        </p:nvGrpSpPr>
        <p:grpSpPr>
          <a:xfrm>
            <a:off x="9082148" y="5083186"/>
            <a:ext cx="251792" cy="591835"/>
            <a:chOff x="4008783" y="3372678"/>
            <a:chExt cx="251792" cy="591835"/>
          </a:xfrm>
        </p:grpSpPr>
        <p:cxnSp>
          <p:nvCxnSpPr>
            <p:cNvPr id="58" name="Straight Arrow Connector 57">
              <a:extLst>
                <a:ext uri="{FF2B5EF4-FFF2-40B4-BE49-F238E27FC236}">
                  <a16:creationId xmlns:a16="http://schemas.microsoft.com/office/drawing/2014/main" id="{4FD66478-727E-40C4-A716-ACCC4DDCB887}"/>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A26D681B-C318-4436-ADD5-9230DECE785F}"/>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AE6AA6F1-B15A-4D75-9109-23CBE0009075}"/>
              </a:ext>
            </a:extLst>
          </p:cNvPr>
          <p:cNvGrpSpPr/>
          <p:nvPr/>
        </p:nvGrpSpPr>
        <p:grpSpPr>
          <a:xfrm>
            <a:off x="9090218" y="4584502"/>
            <a:ext cx="251792" cy="591835"/>
            <a:chOff x="4008783" y="3372678"/>
            <a:chExt cx="251792" cy="591835"/>
          </a:xfrm>
        </p:grpSpPr>
        <p:cxnSp>
          <p:nvCxnSpPr>
            <p:cNvPr id="62" name="Straight Arrow Connector 61">
              <a:extLst>
                <a:ext uri="{FF2B5EF4-FFF2-40B4-BE49-F238E27FC236}">
                  <a16:creationId xmlns:a16="http://schemas.microsoft.com/office/drawing/2014/main" id="{77546D19-2100-45B1-9F4B-D818F3D2C11A}"/>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A0FE9918-3EDE-4060-A6D0-EF11B60A5B5E}"/>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6A770AC6-0BD9-4666-AD69-008F9C54BDA0}"/>
              </a:ext>
            </a:extLst>
          </p:cNvPr>
          <p:cNvGrpSpPr/>
          <p:nvPr/>
        </p:nvGrpSpPr>
        <p:grpSpPr>
          <a:xfrm>
            <a:off x="9082148" y="4117628"/>
            <a:ext cx="251792" cy="591835"/>
            <a:chOff x="4008783" y="3372678"/>
            <a:chExt cx="251792" cy="591835"/>
          </a:xfrm>
        </p:grpSpPr>
        <p:cxnSp>
          <p:nvCxnSpPr>
            <p:cNvPr id="68" name="Straight Arrow Connector 67">
              <a:extLst>
                <a:ext uri="{FF2B5EF4-FFF2-40B4-BE49-F238E27FC236}">
                  <a16:creationId xmlns:a16="http://schemas.microsoft.com/office/drawing/2014/main" id="{919FD6BD-F355-45BF-8E63-CFAFA856DDC8}"/>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4CB6388-3944-4550-B911-ED4986E6ED16}"/>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0" name="Oval 69">
            <a:extLst>
              <a:ext uri="{FF2B5EF4-FFF2-40B4-BE49-F238E27FC236}">
                <a16:creationId xmlns:a16="http://schemas.microsoft.com/office/drawing/2014/main" id="{6C6FE040-6B56-4D6D-8105-324D758F98CA}"/>
              </a:ext>
            </a:extLst>
          </p:cNvPr>
          <p:cNvSpPr/>
          <p:nvPr/>
        </p:nvSpPr>
        <p:spPr>
          <a:xfrm>
            <a:off x="7051992" y="3786852"/>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33C36483-85FF-4CBB-B32E-C661BAC423E2}"/>
              </a:ext>
            </a:extLst>
          </p:cNvPr>
          <p:cNvSpPr/>
          <p:nvPr/>
        </p:nvSpPr>
        <p:spPr>
          <a:xfrm>
            <a:off x="7051992" y="4691329"/>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41C5B19D-4A7D-4653-8DD4-802A5E459679}"/>
              </a:ext>
            </a:extLst>
          </p:cNvPr>
          <p:cNvCxnSpPr>
            <a:endCxn id="70" idx="0"/>
          </p:cNvCxnSpPr>
          <p:nvPr/>
        </p:nvCxnSpPr>
        <p:spPr>
          <a:xfrm>
            <a:off x="7177888" y="3442296"/>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299CA66-63A5-445D-8380-D0F99E440C78}"/>
              </a:ext>
            </a:extLst>
          </p:cNvPr>
          <p:cNvSpPr txBox="1"/>
          <p:nvPr/>
        </p:nvSpPr>
        <p:spPr>
          <a:xfrm>
            <a:off x="6845593" y="3202521"/>
            <a:ext cx="704937" cy="307777"/>
          </a:xfrm>
          <a:prstGeom prst="rect">
            <a:avLst/>
          </a:prstGeom>
          <a:noFill/>
        </p:spPr>
        <p:txBody>
          <a:bodyPr wrap="none" rtlCol="0">
            <a:spAutoFit/>
          </a:bodyPr>
          <a:lstStyle/>
          <a:p>
            <a:r>
              <a:rPr lang="en-US" sz="1400" dirty="0"/>
              <a:t>Master</a:t>
            </a:r>
          </a:p>
        </p:txBody>
      </p:sp>
      <p:sp>
        <p:nvSpPr>
          <p:cNvPr id="74" name="TextBox 73">
            <a:extLst>
              <a:ext uri="{FF2B5EF4-FFF2-40B4-BE49-F238E27FC236}">
                <a16:creationId xmlns:a16="http://schemas.microsoft.com/office/drawing/2014/main" id="{8FDC0D88-27F6-43BB-9F9A-0EC241385606}"/>
              </a:ext>
            </a:extLst>
          </p:cNvPr>
          <p:cNvSpPr txBox="1"/>
          <p:nvPr/>
        </p:nvSpPr>
        <p:spPr>
          <a:xfrm>
            <a:off x="8826340" y="3313370"/>
            <a:ext cx="784767" cy="307777"/>
          </a:xfrm>
          <a:prstGeom prst="rect">
            <a:avLst/>
          </a:prstGeom>
          <a:noFill/>
        </p:spPr>
        <p:txBody>
          <a:bodyPr wrap="none" rtlCol="0">
            <a:spAutoFit/>
          </a:bodyPr>
          <a:lstStyle/>
          <a:p>
            <a:r>
              <a:rPr lang="en-US" sz="1400" dirty="0"/>
              <a:t>Develop</a:t>
            </a:r>
          </a:p>
        </p:txBody>
      </p:sp>
      <p:grpSp>
        <p:nvGrpSpPr>
          <p:cNvPr id="75" name="Group 74">
            <a:extLst>
              <a:ext uri="{FF2B5EF4-FFF2-40B4-BE49-F238E27FC236}">
                <a16:creationId xmlns:a16="http://schemas.microsoft.com/office/drawing/2014/main" id="{B6365CDD-4665-47D4-8298-4C545B0C05B6}"/>
              </a:ext>
            </a:extLst>
          </p:cNvPr>
          <p:cNvGrpSpPr/>
          <p:nvPr/>
        </p:nvGrpSpPr>
        <p:grpSpPr>
          <a:xfrm>
            <a:off x="9072948" y="3621200"/>
            <a:ext cx="251792" cy="591835"/>
            <a:chOff x="4008783" y="3372678"/>
            <a:chExt cx="251792" cy="591835"/>
          </a:xfrm>
        </p:grpSpPr>
        <p:cxnSp>
          <p:nvCxnSpPr>
            <p:cNvPr id="76" name="Straight Arrow Connector 75">
              <a:extLst>
                <a:ext uri="{FF2B5EF4-FFF2-40B4-BE49-F238E27FC236}">
                  <a16:creationId xmlns:a16="http://schemas.microsoft.com/office/drawing/2014/main" id="{730926DF-B4B4-48AB-AC34-BA6ABB295D5C}"/>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2310CDBA-8259-40BA-A705-CA1193747ADB}"/>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Arrow Connector 77">
            <a:extLst>
              <a:ext uri="{FF2B5EF4-FFF2-40B4-BE49-F238E27FC236}">
                <a16:creationId xmlns:a16="http://schemas.microsoft.com/office/drawing/2014/main" id="{3E7BAACE-256A-44FF-8F8B-546C7C1708BE}"/>
              </a:ext>
            </a:extLst>
          </p:cNvPr>
          <p:cNvCxnSpPr>
            <a:stCxn id="70" idx="6"/>
            <a:endCxn id="77" idx="2"/>
          </p:cNvCxnSpPr>
          <p:nvPr/>
        </p:nvCxnSpPr>
        <p:spPr>
          <a:xfrm>
            <a:off x="7303784" y="3910492"/>
            <a:ext cx="1769164" cy="17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880EB85-6802-4406-913F-338B862F09D6}"/>
              </a:ext>
            </a:extLst>
          </p:cNvPr>
          <p:cNvCxnSpPr>
            <a:stCxn id="70" idx="4"/>
            <a:endCxn id="71" idx="0"/>
          </p:cNvCxnSpPr>
          <p:nvPr/>
        </p:nvCxnSpPr>
        <p:spPr>
          <a:xfrm>
            <a:off x="7177888" y="4034131"/>
            <a:ext cx="0" cy="65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199C614A-A1EC-40FE-91C5-0D12BAD156A9}"/>
              </a:ext>
            </a:extLst>
          </p:cNvPr>
          <p:cNvSpPr/>
          <p:nvPr/>
        </p:nvSpPr>
        <p:spPr>
          <a:xfrm>
            <a:off x="7058620" y="6385340"/>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3E628B88-EB7E-4AD0-AEA0-E7199976972C}"/>
              </a:ext>
            </a:extLst>
          </p:cNvPr>
          <p:cNvCxnSpPr>
            <a:cxnSpLocks/>
            <a:endCxn id="80" idx="0"/>
          </p:cNvCxnSpPr>
          <p:nvPr/>
        </p:nvCxnSpPr>
        <p:spPr>
          <a:xfrm>
            <a:off x="7164636" y="4754587"/>
            <a:ext cx="19880" cy="1630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Speech Bubble: Rectangle with Corners Rounded 81">
            <a:extLst>
              <a:ext uri="{FF2B5EF4-FFF2-40B4-BE49-F238E27FC236}">
                <a16:creationId xmlns:a16="http://schemas.microsoft.com/office/drawing/2014/main" id="{9BB7090D-EFDF-4421-9EFB-898281BDFFB6}"/>
              </a:ext>
            </a:extLst>
          </p:cNvPr>
          <p:cNvSpPr/>
          <p:nvPr/>
        </p:nvSpPr>
        <p:spPr>
          <a:xfrm rot="5400000">
            <a:off x="10235271" y="5722698"/>
            <a:ext cx="197708" cy="157256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Work in Progress</a:t>
            </a:r>
          </a:p>
        </p:txBody>
      </p:sp>
      <p:sp>
        <p:nvSpPr>
          <p:cNvPr id="83" name="Speech Bubble: Rectangle with Corners Rounded 82">
            <a:extLst>
              <a:ext uri="{FF2B5EF4-FFF2-40B4-BE49-F238E27FC236}">
                <a16:creationId xmlns:a16="http://schemas.microsoft.com/office/drawing/2014/main" id="{D51DF7C7-1ABA-4BED-BA9C-7DA3791E6C18}"/>
              </a:ext>
            </a:extLst>
          </p:cNvPr>
          <p:cNvSpPr/>
          <p:nvPr/>
        </p:nvSpPr>
        <p:spPr>
          <a:xfrm rot="16200000">
            <a:off x="6125295" y="3240775"/>
            <a:ext cx="274176" cy="125350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solidFill>
                  <a:schemeClr val="tx1"/>
                </a:solidFill>
              </a:rPr>
              <a:t>Prod version</a:t>
            </a:r>
          </a:p>
        </p:txBody>
      </p:sp>
      <p:sp>
        <p:nvSpPr>
          <p:cNvPr id="84" name="Speech Bubble: Rectangle with Corners Rounded 83">
            <a:extLst>
              <a:ext uri="{FF2B5EF4-FFF2-40B4-BE49-F238E27FC236}">
                <a16:creationId xmlns:a16="http://schemas.microsoft.com/office/drawing/2014/main" id="{1AF1D919-9CB3-4D12-81A3-566F49AE9864}"/>
              </a:ext>
            </a:extLst>
          </p:cNvPr>
          <p:cNvSpPr/>
          <p:nvPr/>
        </p:nvSpPr>
        <p:spPr>
          <a:xfrm rot="16200000">
            <a:off x="6076116" y="4165217"/>
            <a:ext cx="274176" cy="125350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solidFill>
                  <a:schemeClr val="tx1"/>
                </a:solidFill>
              </a:rPr>
              <a:t>Prod Version</a:t>
            </a:r>
          </a:p>
        </p:txBody>
      </p:sp>
      <p:sp>
        <p:nvSpPr>
          <p:cNvPr id="85" name="TextBox 84">
            <a:extLst>
              <a:ext uri="{FF2B5EF4-FFF2-40B4-BE49-F238E27FC236}">
                <a16:creationId xmlns:a16="http://schemas.microsoft.com/office/drawing/2014/main" id="{12EC094F-9405-4F99-850A-FF5037F65257}"/>
              </a:ext>
            </a:extLst>
          </p:cNvPr>
          <p:cNvSpPr txBox="1"/>
          <p:nvPr/>
        </p:nvSpPr>
        <p:spPr>
          <a:xfrm>
            <a:off x="7535618" y="3211974"/>
            <a:ext cx="747384" cy="307777"/>
          </a:xfrm>
          <a:prstGeom prst="rect">
            <a:avLst/>
          </a:prstGeom>
          <a:noFill/>
        </p:spPr>
        <p:txBody>
          <a:bodyPr wrap="none" rtlCol="0">
            <a:spAutoFit/>
          </a:bodyPr>
          <a:lstStyle/>
          <a:p>
            <a:r>
              <a:rPr lang="en-US" sz="1400" dirty="0"/>
              <a:t>Release</a:t>
            </a:r>
          </a:p>
        </p:txBody>
      </p:sp>
      <p:cxnSp>
        <p:nvCxnSpPr>
          <p:cNvPr id="86" name="Straight Arrow Connector 85">
            <a:extLst>
              <a:ext uri="{FF2B5EF4-FFF2-40B4-BE49-F238E27FC236}">
                <a16:creationId xmlns:a16="http://schemas.microsoft.com/office/drawing/2014/main" id="{90DD1938-214A-477C-A8AD-DC1B962FAEFF}"/>
              </a:ext>
            </a:extLst>
          </p:cNvPr>
          <p:cNvCxnSpPr>
            <a:cxnSpLocks/>
          </p:cNvCxnSpPr>
          <p:nvPr/>
        </p:nvCxnSpPr>
        <p:spPr>
          <a:xfrm>
            <a:off x="7881208" y="3442297"/>
            <a:ext cx="0" cy="187182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A4D194E4-C592-4308-B3AF-6D1E194295F5}"/>
              </a:ext>
            </a:extLst>
          </p:cNvPr>
          <p:cNvSpPr/>
          <p:nvPr/>
        </p:nvSpPr>
        <p:spPr>
          <a:xfrm>
            <a:off x="7755312" y="5356188"/>
            <a:ext cx="251792" cy="24727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FCD8B9E1-299C-4224-9D12-C7705C191B98}"/>
              </a:ext>
            </a:extLst>
          </p:cNvPr>
          <p:cNvSpPr/>
          <p:nvPr/>
        </p:nvSpPr>
        <p:spPr>
          <a:xfrm>
            <a:off x="7757889" y="5877486"/>
            <a:ext cx="251792" cy="24727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A702FA80-08CF-472C-BEF5-453D3771FDC3}"/>
              </a:ext>
            </a:extLst>
          </p:cNvPr>
          <p:cNvCxnSpPr>
            <a:stCxn id="87" idx="4"/>
            <a:endCxn id="88" idx="0"/>
          </p:cNvCxnSpPr>
          <p:nvPr/>
        </p:nvCxnSpPr>
        <p:spPr>
          <a:xfrm>
            <a:off x="7881208" y="5603467"/>
            <a:ext cx="2577" cy="27401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29073F1-3791-4712-8619-0D3DE1B9ADBB}"/>
              </a:ext>
            </a:extLst>
          </p:cNvPr>
          <p:cNvCxnSpPr>
            <a:stCxn id="88" idx="2"/>
            <a:endCxn id="80" idx="7"/>
          </p:cNvCxnSpPr>
          <p:nvPr/>
        </p:nvCxnSpPr>
        <p:spPr>
          <a:xfrm flipH="1">
            <a:off x="7273538" y="6001126"/>
            <a:ext cx="484351" cy="42042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BC45CA1-1530-424C-B50F-4B7164D95D57}"/>
              </a:ext>
            </a:extLst>
          </p:cNvPr>
          <p:cNvCxnSpPr>
            <a:cxnSpLocks/>
            <a:stCxn id="65" idx="2"/>
            <a:endCxn id="87" idx="0"/>
          </p:cNvCxnSpPr>
          <p:nvPr/>
        </p:nvCxnSpPr>
        <p:spPr>
          <a:xfrm flipH="1">
            <a:off x="7881208" y="5052698"/>
            <a:ext cx="1209010" cy="30349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9BE063A-F977-401B-87D8-78429493B5EB}"/>
              </a:ext>
            </a:extLst>
          </p:cNvPr>
          <p:cNvSpPr txBox="1"/>
          <p:nvPr/>
        </p:nvSpPr>
        <p:spPr>
          <a:xfrm>
            <a:off x="951345" y="4584502"/>
            <a:ext cx="3759200" cy="1416624"/>
          </a:xfrm>
          <a:prstGeom prst="rect">
            <a:avLst/>
          </a:prstGeom>
          <a:noFill/>
        </p:spPr>
        <p:txBody>
          <a:bodyPr wrap="square" rtlCol="0">
            <a:spAutoFit/>
          </a:bodyPr>
          <a:lstStyle/>
          <a:p>
            <a:endParaRPr lang="en-US" dirty="0"/>
          </a:p>
        </p:txBody>
      </p:sp>
      <p:graphicFrame>
        <p:nvGraphicFramePr>
          <p:cNvPr id="93" name="Table 92">
            <a:extLst>
              <a:ext uri="{FF2B5EF4-FFF2-40B4-BE49-F238E27FC236}">
                <a16:creationId xmlns:a16="http://schemas.microsoft.com/office/drawing/2014/main" id="{D7B3CA89-9EAC-461B-B078-9BEE69B25422}"/>
              </a:ext>
            </a:extLst>
          </p:cNvPr>
          <p:cNvGraphicFramePr>
            <a:graphicFrameLocks noGrp="1"/>
          </p:cNvGraphicFramePr>
          <p:nvPr>
            <p:extLst>
              <p:ext uri="{D42A27DB-BD31-4B8C-83A1-F6EECF244321}">
                <p14:modId xmlns:p14="http://schemas.microsoft.com/office/powerpoint/2010/main" val="3237721528"/>
              </p:ext>
            </p:extLst>
          </p:nvPr>
        </p:nvGraphicFramePr>
        <p:xfrm>
          <a:off x="533707" y="4545072"/>
          <a:ext cx="4940300" cy="1318260"/>
        </p:xfrm>
        <a:graphic>
          <a:graphicData uri="http://schemas.openxmlformats.org/drawingml/2006/table">
            <a:tbl>
              <a:tblPr/>
              <a:tblGrid>
                <a:gridCol w="1828800">
                  <a:extLst>
                    <a:ext uri="{9D8B030D-6E8A-4147-A177-3AD203B41FA5}">
                      <a16:colId xmlns:a16="http://schemas.microsoft.com/office/drawing/2014/main" val="3603897009"/>
                    </a:ext>
                  </a:extLst>
                </a:gridCol>
                <a:gridCol w="3111500">
                  <a:extLst>
                    <a:ext uri="{9D8B030D-6E8A-4147-A177-3AD203B41FA5}">
                      <a16:colId xmlns:a16="http://schemas.microsoft.com/office/drawing/2014/main" val="970031978"/>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Step</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UAT Build?</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520211"/>
                  </a:ext>
                </a:extLst>
              </a:tr>
              <a:tr h="190500">
                <a:tc>
                  <a:txBody>
                    <a:bodyPr/>
                    <a:lstStyle/>
                    <a:p>
                      <a:pPr algn="l" fontAlgn="b"/>
                      <a:r>
                        <a:rPr lang="en-US" sz="1100" b="0" i="0" u="none" strike="noStrike">
                          <a:solidFill>
                            <a:srgbClr val="000000"/>
                          </a:solidFill>
                          <a:effectLst/>
                          <a:latin typeface="Calibri" panose="020F0502020204030204" pitchFamily="34" charset="0"/>
                        </a:rPr>
                        <a:t>Sprint 1 (2 weeks)</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 UAT/Pre-Prod Overlap from Previous Release</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9890"/>
                    </a:solidFill>
                  </a:tcPr>
                </a:tc>
                <a:extLst>
                  <a:ext uri="{0D108BD9-81ED-4DB2-BD59-A6C34878D82A}">
                    <a16:rowId xmlns:a16="http://schemas.microsoft.com/office/drawing/2014/main" val="124333139"/>
                  </a:ext>
                </a:extLst>
              </a:tr>
              <a:tr h="190500">
                <a:tc>
                  <a:txBody>
                    <a:bodyPr/>
                    <a:lstStyle/>
                    <a:p>
                      <a:pPr algn="l" fontAlgn="b"/>
                      <a:r>
                        <a:rPr lang="en-US" sz="1100" b="0" i="0" u="none" strike="noStrike">
                          <a:solidFill>
                            <a:srgbClr val="000000"/>
                          </a:solidFill>
                          <a:effectLst/>
                          <a:latin typeface="Calibri" panose="020F0502020204030204" pitchFamily="34" charset="0"/>
                        </a:rPr>
                        <a:t>Sprint 2 (2 weeks)</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 - Full builds (all checked-in changes)</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880062914"/>
                  </a:ext>
                </a:extLst>
              </a:tr>
              <a:tr h="190500">
                <a:tc>
                  <a:txBody>
                    <a:bodyPr/>
                    <a:lstStyle/>
                    <a:p>
                      <a:pPr algn="l" fontAlgn="b"/>
                      <a:r>
                        <a:rPr lang="en-US" sz="1100" b="0" i="0" u="none" strike="noStrike">
                          <a:solidFill>
                            <a:srgbClr val="000000"/>
                          </a:solidFill>
                          <a:effectLst/>
                          <a:latin typeface="Calibri" panose="020F0502020204030204" pitchFamily="34" charset="0"/>
                        </a:rPr>
                        <a:t>Merge &amp; Regression (1 week)</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 - Full builds (all checked-in changes)</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03037782"/>
                  </a:ext>
                </a:extLst>
              </a:tr>
              <a:tr h="190500">
                <a:tc>
                  <a:txBody>
                    <a:bodyPr/>
                    <a:lstStyle/>
                    <a:p>
                      <a:pPr algn="l" fontAlgn="b"/>
                      <a:r>
                        <a:rPr lang="en-US" sz="1100" b="0" i="0" u="none" strike="noStrike">
                          <a:solidFill>
                            <a:srgbClr val="000000"/>
                          </a:solidFill>
                          <a:effectLst/>
                          <a:latin typeface="Calibri" panose="020F0502020204030204" pitchFamily="34" charset="0"/>
                        </a:rPr>
                        <a:t>UAT (1 week)</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Yes - Bug fixes only (by </a:t>
                      </a:r>
                      <a:r>
                        <a:rPr lang="en-US" sz="1100" b="0" i="0" u="none" strike="noStrike" dirty="0" err="1">
                          <a:solidFill>
                            <a:srgbClr val="000000"/>
                          </a:solidFill>
                          <a:effectLst/>
                          <a:latin typeface="Calibri" panose="020F0502020204030204" pitchFamily="34" charset="0"/>
                        </a:rPr>
                        <a:t>BugFix</a:t>
                      </a:r>
                      <a:r>
                        <a:rPr lang="en-US" sz="1100" b="0" i="0" u="none" strike="noStrike" baseline="0" dirty="0">
                          <a:solidFill>
                            <a:srgbClr val="000000"/>
                          </a:solidFill>
                          <a:effectLst/>
                          <a:latin typeface="Calibri" panose="020F0502020204030204" pitchFamily="34" charset="0"/>
                        </a:rPr>
                        <a:t> Branch</a:t>
                      </a:r>
                      <a:r>
                        <a:rPr lang="en-US" sz="1100" b="0" i="0" u="none" strike="noStrike" dirty="0">
                          <a:solidFill>
                            <a:srgbClr val="000000"/>
                          </a:solidFill>
                          <a:effectLst/>
                          <a:latin typeface="Calibri" panose="020F0502020204030204" pitchFamily="34" charset="0"/>
                        </a:rPr>
                        <a:t>)</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316255300"/>
                  </a:ext>
                </a:extLst>
              </a:tr>
              <a:tr h="190500">
                <a:tc>
                  <a:txBody>
                    <a:bodyPr/>
                    <a:lstStyle/>
                    <a:p>
                      <a:pPr algn="l" fontAlgn="b"/>
                      <a:r>
                        <a:rPr lang="en-US" sz="1100" b="0" i="0" u="none" strike="noStrike">
                          <a:solidFill>
                            <a:srgbClr val="000000"/>
                          </a:solidFill>
                          <a:effectLst/>
                          <a:latin typeface="Calibri" panose="020F0502020204030204" pitchFamily="34" charset="0"/>
                        </a:rPr>
                        <a:t>Pre-Prod (1 week)</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 - Preparation for Release</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9890"/>
                    </a:solidFill>
                  </a:tcPr>
                </a:tc>
                <a:extLst>
                  <a:ext uri="{0D108BD9-81ED-4DB2-BD59-A6C34878D82A}">
                    <a16:rowId xmlns:a16="http://schemas.microsoft.com/office/drawing/2014/main" val="343449731"/>
                  </a:ext>
                </a:extLst>
              </a:tr>
            </a:tbl>
          </a:graphicData>
        </a:graphic>
      </p:graphicFrame>
      <p:cxnSp>
        <p:nvCxnSpPr>
          <p:cNvPr id="94" name="Straight Arrow Connector 93">
            <a:extLst>
              <a:ext uri="{FF2B5EF4-FFF2-40B4-BE49-F238E27FC236}">
                <a16:creationId xmlns:a16="http://schemas.microsoft.com/office/drawing/2014/main" id="{68389E91-DA82-458C-B51D-804576DE8B7C}"/>
              </a:ext>
            </a:extLst>
          </p:cNvPr>
          <p:cNvCxnSpPr>
            <a:cxnSpLocks/>
          </p:cNvCxnSpPr>
          <p:nvPr/>
        </p:nvCxnSpPr>
        <p:spPr>
          <a:xfrm flipH="1">
            <a:off x="7909310" y="5614978"/>
            <a:ext cx="1209010" cy="30349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8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0E8A26CB-D80F-43A1-806E-0627E35685B8}"/>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err="1"/>
              <a:t>HotFix</a:t>
            </a:r>
            <a:r>
              <a:rPr lang="en-US"/>
              <a:t> Branch</a:t>
            </a:r>
          </a:p>
        </p:txBody>
      </p:sp>
      <p:sp>
        <p:nvSpPr>
          <p:cNvPr id="46" name="TextBox 45">
            <a:extLst>
              <a:ext uri="{FF2B5EF4-FFF2-40B4-BE49-F238E27FC236}">
                <a16:creationId xmlns:a16="http://schemas.microsoft.com/office/drawing/2014/main" id="{758C42DA-507D-4C48-B2C7-DB3581D69524}"/>
              </a:ext>
            </a:extLst>
          </p:cNvPr>
          <p:cNvSpPr txBox="1"/>
          <p:nvPr/>
        </p:nvSpPr>
        <p:spPr>
          <a:xfrm>
            <a:off x="516835" y="1402285"/>
            <a:ext cx="11436626" cy="1877437"/>
          </a:xfrm>
          <a:prstGeom prst="rect">
            <a:avLst/>
          </a:prstGeom>
          <a:noFill/>
        </p:spPr>
        <p:txBody>
          <a:bodyPr wrap="square" rtlCol="0">
            <a:spAutoFit/>
          </a:bodyPr>
          <a:lstStyle/>
          <a:p>
            <a:r>
              <a:rPr lang="en-US" sz="2000" b="1" dirty="0"/>
              <a:t>Hotfix Branch –</a:t>
            </a:r>
          </a:p>
          <a:p>
            <a:r>
              <a:rPr lang="en-US" sz="1600" dirty="0"/>
              <a:t>Hotfix Branch created when a critical bug in production environment must be resolved immediately.  A hotfix branch created from the master production branch. </a:t>
            </a:r>
          </a:p>
          <a:p>
            <a:endParaRPr lang="en-US" sz="1600" dirty="0"/>
          </a:p>
          <a:p>
            <a:r>
              <a:rPr lang="en-US" sz="1600" dirty="0"/>
              <a:t>Hotfix branch will branch off from  -  master</a:t>
            </a:r>
          </a:p>
          <a:p>
            <a:r>
              <a:rPr lang="en-US" sz="1600" dirty="0"/>
              <a:t>Will be merged back to – Develop and Master</a:t>
            </a:r>
          </a:p>
          <a:p>
            <a:r>
              <a:rPr lang="en-US" sz="1600" dirty="0"/>
              <a:t>And will be deleted once the release is completed.</a:t>
            </a:r>
          </a:p>
        </p:txBody>
      </p:sp>
      <p:grpSp>
        <p:nvGrpSpPr>
          <p:cNvPr id="54" name="Group 53">
            <a:extLst>
              <a:ext uri="{FF2B5EF4-FFF2-40B4-BE49-F238E27FC236}">
                <a16:creationId xmlns:a16="http://schemas.microsoft.com/office/drawing/2014/main" id="{939CAD52-67C2-45AB-914C-E837AB555AB2}"/>
              </a:ext>
            </a:extLst>
          </p:cNvPr>
          <p:cNvGrpSpPr/>
          <p:nvPr/>
        </p:nvGrpSpPr>
        <p:grpSpPr>
          <a:xfrm>
            <a:off x="8393036" y="5277147"/>
            <a:ext cx="251792" cy="591835"/>
            <a:chOff x="4008783" y="3372678"/>
            <a:chExt cx="251792" cy="591835"/>
          </a:xfrm>
        </p:grpSpPr>
        <p:cxnSp>
          <p:nvCxnSpPr>
            <p:cNvPr id="71" name="Straight Arrow Connector 70">
              <a:extLst>
                <a:ext uri="{FF2B5EF4-FFF2-40B4-BE49-F238E27FC236}">
                  <a16:creationId xmlns:a16="http://schemas.microsoft.com/office/drawing/2014/main" id="{556C386E-F240-47A8-993B-467DA3A78C5C}"/>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5999904F-57EA-4D36-BD71-02A36095C9A3}"/>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CF5D42AD-7C00-4552-99F9-61D2E1EB64A8}"/>
              </a:ext>
            </a:extLst>
          </p:cNvPr>
          <p:cNvGrpSpPr/>
          <p:nvPr/>
        </p:nvGrpSpPr>
        <p:grpSpPr>
          <a:xfrm>
            <a:off x="8383836" y="4780719"/>
            <a:ext cx="251792" cy="591835"/>
            <a:chOff x="4008783" y="3372678"/>
            <a:chExt cx="251792" cy="591835"/>
          </a:xfrm>
        </p:grpSpPr>
        <p:cxnSp>
          <p:nvCxnSpPr>
            <p:cNvPr id="76" name="Straight Arrow Connector 75">
              <a:extLst>
                <a:ext uri="{FF2B5EF4-FFF2-40B4-BE49-F238E27FC236}">
                  <a16:creationId xmlns:a16="http://schemas.microsoft.com/office/drawing/2014/main" id="{608C25D8-6F7D-4404-B582-48E412CB2AD1}"/>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B6DE88B4-8939-4855-8D52-3B6614542722}"/>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250B5B97-B93F-4212-BFFE-78360A07CA0D}"/>
              </a:ext>
            </a:extLst>
          </p:cNvPr>
          <p:cNvGrpSpPr/>
          <p:nvPr/>
        </p:nvGrpSpPr>
        <p:grpSpPr>
          <a:xfrm>
            <a:off x="8393036" y="4344334"/>
            <a:ext cx="251792" cy="591835"/>
            <a:chOff x="4008783" y="3372678"/>
            <a:chExt cx="251792" cy="591835"/>
          </a:xfrm>
        </p:grpSpPr>
        <p:cxnSp>
          <p:nvCxnSpPr>
            <p:cNvPr id="80" name="Straight Arrow Connector 79">
              <a:extLst>
                <a:ext uri="{FF2B5EF4-FFF2-40B4-BE49-F238E27FC236}">
                  <a16:creationId xmlns:a16="http://schemas.microsoft.com/office/drawing/2014/main" id="{3D800BE4-8AF7-4372-9073-0BFE985B3BDD}"/>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9A962AE5-7F0B-4EE9-989C-416B5C2C25D9}"/>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32034EA7-F806-4DFB-B377-D4AD5530156F}"/>
              </a:ext>
            </a:extLst>
          </p:cNvPr>
          <p:cNvGrpSpPr/>
          <p:nvPr/>
        </p:nvGrpSpPr>
        <p:grpSpPr>
          <a:xfrm>
            <a:off x="8401106" y="3845650"/>
            <a:ext cx="251792" cy="591835"/>
            <a:chOff x="4008783" y="3372678"/>
            <a:chExt cx="251792" cy="591835"/>
          </a:xfrm>
        </p:grpSpPr>
        <p:cxnSp>
          <p:nvCxnSpPr>
            <p:cNvPr id="83" name="Straight Arrow Connector 82">
              <a:extLst>
                <a:ext uri="{FF2B5EF4-FFF2-40B4-BE49-F238E27FC236}">
                  <a16:creationId xmlns:a16="http://schemas.microsoft.com/office/drawing/2014/main" id="{FF85F596-4124-4121-8DBE-D7451B832075}"/>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70F8A588-2EF5-42E5-BF3E-652C58638AC8}"/>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1C29496B-DEBA-470E-A7B7-E4BFAC2C88D2}"/>
              </a:ext>
            </a:extLst>
          </p:cNvPr>
          <p:cNvGrpSpPr/>
          <p:nvPr/>
        </p:nvGrpSpPr>
        <p:grpSpPr>
          <a:xfrm>
            <a:off x="8393036" y="3378776"/>
            <a:ext cx="251792" cy="591835"/>
            <a:chOff x="4008783" y="3372678"/>
            <a:chExt cx="251792" cy="591835"/>
          </a:xfrm>
        </p:grpSpPr>
        <p:cxnSp>
          <p:nvCxnSpPr>
            <p:cNvPr id="86" name="Straight Arrow Connector 85">
              <a:extLst>
                <a:ext uri="{FF2B5EF4-FFF2-40B4-BE49-F238E27FC236}">
                  <a16:creationId xmlns:a16="http://schemas.microsoft.com/office/drawing/2014/main" id="{454F3BDD-0E83-472C-86BB-6AC590F9AC51}"/>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6AAF5A17-2A85-4BD0-829C-B339E7D42516}"/>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Oval 87">
            <a:extLst>
              <a:ext uri="{FF2B5EF4-FFF2-40B4-BE49-F238E27FC236}">
                <a16:creationId xmlns:a16="http://schemas.microsoft.com/office/drawing/2014/main" id="{36DD6264-AB8E-4D42-881A-3493A0B64A4D}"/>
              </a:ext>
            </a:extLst>
          </p:cNvPr>
          <p:cNvSpPr/>
          <p:nvPr/>
        </p:nvSpPr>
        <p:spPr>
          <a:xfrm>
            <a:off x="6906218" y="3048000"/>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EA53DEA-C30C-4293-A84E-D180333E8D80}"/>
              </a:ext>
            </a:extLst>
          </p:cNvPr>
          <p:cNvSpPr/>
          <p:nvPr/>
        </p:nvSpPr>
        <p:spPr>
          <a:xfrm>
            <a:off x="6906218" y="3952477"/>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5C1BD1C6-3979-4DA9-9610-C9611EF7BA07}"/>
              </a:ext>
            </a:extLst>
          </p:cNvPr>
          <p:cNvCxnSpPr>
            <a:endCxn id="88" idx="0"/>
          </p:cNvCxnSpPr>
          <p:nvPr/>
        </p:nvCxnSpPr>
        <p:spPr>
          <a:xfrm>
            <a:off x="7032114" y="2703444"/>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51ADB355-1182-4DAB-A3F5-F577027858EB}"/>
              </a:ext>
            </a:extLst>
          </p:cNvPr>
          <p:cNvSpPr txBox="1"/>
          <p:nvPr/>
        </p:nvSpPr>
        <p:spPr>
          <a:xfrm>
            <a:off x="7051994" y="2597430"/>
            <a:ext cx="704937" cy="307777"/>
          </a:xfrm>
          <a:prstGeom prst="rect">
            <a:avLst/>
          </a:prstGeom>
          <a:noFill/>
        </p:spPr>
        <p:txBody>
          <a:bodyPr wrap="none" rtlCol="0">
            <a:spAutoFit/>
          </a:bodyPr>
          <a:lstStyle/>
          <a:p>
            <a:r>
              <a:rPr lang="en-US" sz="1400" dirty="0"/>
              <a:t>Master</a:t>
            </a:r>
          </a:p>
        </p:txBody>
      </p:sp>
      <p:sp>
        <p:nvSpPr>
          <p:cNvPr id="92" name="TextBox 91">
            <a:extLst>
              <a:ext uri="{FF2B5EF4-FFF2-40B4-BE49-F238E27FC236}">
                <a16:creationId xmlns:a16="http://schemas.microsoft.com/office/drawing/2014/main" id="{583FEDBC-8256-4043-A982-00472173318F}"/>
              </a:ext>
            </a:extLst>
          </p:cNvPr>
          <p:cNvSpPr txBox="1"/>
          <p:nvPr/>
        </p:nvSpPr>
        <p:spPr>
          <a:xfrm>
            <a:off x="8518932" y="2733506"/>
            <a:ext cx="784767" cy="307777"/>
          </a:xfrm>
          <a:prstGeom prst="rect">
            <a:avLst/>
          </a:prstGeom>
          <a:noFill/>
        </p:spPr>
        <p:txBody>
          <a:bodyPr wrap="none" rtlCol="0">
            <a:spAutoFit/>
          </a:bodyPr>
          <a:lstStyle/>
          <a:p>
            <a:r>
              <a:rPr lang="en-US" sz="1400" dirty="0"/>
              <a:t>Develop</a:t>
            </a:r>
          </a:p>
        </p:txBody>
      </p:sp>
      <p:grpSp>
        <p:nvGrpSpPr>
          <p:cNvPr id="93" name="Group 92">
            <a:extLst>
              <a:ext uri="{FF2B5EF4-FFF2-40B4-BE49-F238E27FC236}">
                <a16:creationId xmlns:a16="http://schemas.microsoft.com/office/drawing/2014/main" id="{B4405757-E13F-4D58-9899-C8382C7C7126}"/>
              </a:ext>
            </a:extLst>
          </p:cNvPr>
          <p:cNvGrpSpPr/>
          <p:nvPr/>
        </p:nvGrpSpPr>
        <p:grpSpPr>
          <a:xfrm>
            <a:off x="8383836" y="2882348"/>
            <a:ext cx="251792" cy="591835"/>
            <a:chOff x="4008783" y="3372678"/>
            <a:chExt cx="251792" cy="591835"/>
          </a:xfrm>
        </p:grpSpPr>
        <p:cxnSp>
          <p:nvCxnSpPr>
            <p:cNvPr id="94" name="Straight Arrow Connector 93">
              <a:extLst>
                <a:ext uri="{FF2B5EF4-FFF2-40B4-BE49-F238E27FC236}">
                  <a16:creationId xmlns:a16="http://schemas.microsoft.com/office/drawing/2014/main" id="{18F8D5CE-DDB2-4271-90F3-F3FB199C0963}"/>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DBEA3855-AD05-4F1B-A133-DE08A5CF5AEE}"/>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6" name="Straight Arrow Connector 95">
            <a:extLst>
              <a:ext uri="{FF2B5EF4-FFF2-40B4-BE49-F238E27FC236}">
                <a16:creationId xmlns:a16="http://schemas.microsoft.com/office/drawing/2014/main" id="{222F0D7B-306D-43D7-9A02-6F51D8DAE5EC}"/>
              </a:ext>
            </a:extLst>
          </p:cNvPr>
          <p:cNvCxnSpPr>
            <a:stCxn id="88" idx="4"/>
            <a:endCxn id="89" idx="0"/>
          </p:cNvCxnSpPr>
          <p:nvPr/>
        </p:nvCxnSpPr>
        <p:spPr>
          <a:xfrm>
            <a:off x="7032114" y="3295279"/>
            <a:ext cx="0" cy="65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EFA45632-FB1B-4128-B97D-665EC6E9F48E}"/>
              </a:ext>
            </a:extLst>
          </p:cNvPr>
          <p:cNvSpPr/>
          <p:nvPr/>
        </p:nvSpPr>
        <p:spPr>
          <a:xfrm>
            <a:off x="6912846" y="5646488"/>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EA7A3218-B044-40C5-90B3-38CDCA25BD62}"/>
              </a:ext>
            </a:extLst>
          </p:cNvPr>
          <p:cNvCxnSpPr>
            <a:cxnSpLocks/>
            <a:endCxn id="97" idx="0"/>
          </p:cNvCxnSpPr>
          <p:nvPr/>
        </p:nvCxnSpPr>
        <p:spPr>
          <a:xfrm>
            <a:off x="7018862" y="4015735"/>
            <a:ext cx="19880" cy="1630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Speech Bubble: Rectangle with Corners Rounded 98">
            <a:extLst>
              <a:ext uri="{FF2B5EF4-FFF2-40B4-BE49-F238E27FC236}">
                <a16:creationId xmlns:a16="http://schemas.microsoft.com/office/drawing/2014/main" id="{8DCCECF5-7F59-4337-A31A-E679884FBA69}"/>
              </a:ext>
            </a:extLst>
          </p:cNvPr>
          <p:cNvSpPr/>
          <p:nvPr/>
        </p:nvSpPr>
        <p:spPr>
          <a:xfrm rot="5400000">
            <a:off x="9585916" y="4983846"/>
            <a:ext cx="197708" cy="157256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Work in Progress</a:t>
            </a:r>
          </a:p>
        </p:txBody>
      </p:sp>
      <p:sp>
        <p:nvSpPr>
          <p:cNvPr id="100" name="Speech Bubble: Rectangle with Corners Rounded 99">
            <a:extLst>
              <a:ext uri="{FF2B5EF4-FFF2-40B4-BE49-F238E27FC236}">
                <a16:creationId xmlns:a16="http://schemas.microsoft.com/office/drawing/2014/main" id="{924F9960-B22D-45EC-AF68-DB3DD7557D84}"/>
              </a:ext>
            </a:extLst>
          </p:cNvPr>
          <p:cNvSpPr/>
          <p:nvPr/>
        </p:nvSpPr>
        <p:spPr>
          <a:xfrm rot="16200000">
            <a:off x="5979521" y="2501923"/>
            <a:ext cx="274176" cy="125350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solidFill>
                  <a:schemeClr val="tx1"/>
                </a:solidFill>
              </a:rPr>
              <a:t>Prod version</a:t>
            </a:r>
          </a:p>
        </p:txBody>
      </p:sp>
      <p:sp>
        <p:nvSpPr>
          <p:cNvPr id="101" name="Speech Bubble: Rectangle with Corners Rounded 100">
            <a:extLst>
              <a:ext uri="{FF2B5EF4-FFF2-40B4-BE49-F238E27FC236}">
                <a16:creationId xmlns:a16="http://schemas.microsoft.com/office/drawing/2014/main" id="{C0CAF719-AE8A-491A-B694-4572BDE40B34}"/>
              </a:ext>
            </a:extLst>
          </p:cNvPr>
          <p:cNvSpPr/>
          <p:nvPr/>
        </p:nvSpPr>
        <p:spPr>
          <a:xfrm rot="16200000">
            <a:off x="5930342" y="3426365"/>
            <a:ext cx="274176" cy="125350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solidFill>
                  <a:schemeClr val="tx1"/>
                </a:solidFill>
              </a:rPr>
              <a:t>Prod Version</a:t>
            </a:r>
          </a:p>
        </p:txBody>
      </p:sp>
      <p:sp>
        <p:nvSpPr>
          <p:cNvPr id="102" name="Oval 101">
            <a:extLst>
              <a:ext uri="{FF2B5EF4-FFF2-40B4-BE49-F238E27FC236}">
                <a16:creationId xmlns:a16="http://schemas.microsoft.com/office/drawing/2014/main" id="{544E67E9-B22B-4D48-8783-6EE588D45B7B}"/>
              </a:ext>
            </a:extLst>
          </p:cNvPr>
          <p:cNvSpPr/>
          <p:nvPr/>
        </p:nvSpPr>
        <p:spPr>
          <a:xfrm>
            <a:off x="7668215" y="4618381"/>
            <a:ext cx="251792" cy="2472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79BEC0C8-0FCF-4E20-9CED-A0F67A621B8A}"/>
              </a:ext>
            </a:extLst>
          </p:cNvPr>
          <p:cNvCxnSpPr>
            <a:cxnSpLocks/>
            <a:endCxn id="102" idx="0"/>
          </p:cNvCxnSpPr>
          <p:nvPr/>
        </p:nvCxnSpPr>
        <p:spPr>
          <a:xfrm>
            <a:off x="7779558" y="2504661"/>
            <a:ext cx="14553" cy="21137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AF2E27A-132F-4C69-86AF-DE1FA067876B}"/>
              </a:ext>
            </a:extLst>
          </p:cNvPr>
          <p:cNvCxnSpPr>
            <a:cxnSpLocks/>
          </p:cNvCxnSpPr>
          <p:nvPr/>
        </p:nvCxnSpPr>
        <p:spPr>
          <a:xfrm>
            <a:off x="7794111" y="4897003"/>
            <a:ext cx="0" cy="3254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F93C7F38-B000-4D64-8895-3C8CFEACF697}"/>
              </a:ext>
            </a:extLst>
          </p:cNvPr>
          <p:cNvSpPr txBox="1"/>
          <p:nvPr/>
        </p:nvSpPr>
        <p:spPr>
          <a:xfrm>
            <a:off x="7756931" y="2378110"/>
            <a:ext cx="654346" cy="307777"/>
          </a:xfrm>
          <a:prstGeom prst="rect">
            <a:avLst/>
          </a:prstGeom>
          <a:noFill/>
        </p:spPr>
        <p:txBody>
          <a:bodyPr wrap="none" rtlCol="0">
            <a:spAutoFit/>
          </a:bodyPr>
          <a:lstStyle/>
          <a:p>
            <a:r>
              <a:rPr lang="en-US" sz="1400" dirty="0" err="1"/>
              <a:t>HotFix</a:t>
            </a:r>
            <a:endParaRPr lang="en-US" sz="1400" dirty="0"/>
          </a:p>
        </p:txBody>
      </p:sp>
      <p:sp>
        <p:nvSpPr>
          <p:cNvPr id="106" name="Oval 105">
            <a:extLst>
              <a:ext uri="{FF2B5EF4-FFF2-40B4-BE49-F238E27FC236}">
                <a16:creationId xmlns:a16="http://schemas.microsoft.com/office/drawing/2014/main" id="{3A0A399D-8254-4BB1-B4DD-8E6E5AEB11F6}"/>
              </a:ext>
            </a:extLst>
          </p:cNvPr>
          <p:cNvSpPr/>
          <p:nvPr/>
        </p:nvSpPr>
        <p:spPr>
          <a:xfrm>
            <a:off x="7674190" y="5235662"/>
            <a:ext cx="251792" cy="2472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a:extLst>
              <a:ext uri="{FF2B5EF4-FFF2-40B4-BE49-F238E27FC236}">
                <a16:creationId xmlns:a16="http://schemas.microsoft.com/office/drawing/2014/main" id="{475139DD-3865-4EA2-B57A-FA9555EDC8EE}"/>
              </a:ext>
            </a:extLst>
          </p:cNvPr>
          <p:cNvCxnSpPr>
            <a:stCxn id="106" idx="2"/>
            <a:endCxn id="97" idx="6"/>
          </p:cNvCxnSpPr>
          <p:nvPr/>
        </p:nvCxnSpPr>
        <p:spPr>
          <a:xfrm flipH="1">
            <a:off x="7164638" y="5359302"/>
            <a:ext cx="509552" cy="4108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2B2CC16-995B-4552-9F71-3F9FDC3F2810}"/>
              </a:ext>
            </a:extLst>
          </p:cNvPr>
          <p:cNvSpPr txBox="1"/>
          <p:nvPr/>
        </p:nvSpPr>
        <p:spPr>
          <a:xfrm>
            <a:off x="7556311" y="5496193"/>
            <a:ext cx="827525" cy="523220"/>
          </a:xfrm>
          <a:prstGeom prst="rect">
            <a:avLst/>
          </a:prstGeom>
          <a:noFill/>
        </p:spPr>
        <p:txBody>
          <a:bodyPr wrap="square" rtlCol="0">
            <a:spAutoFit/>
          </a:bodyPr>
          <a:lstStyle/>
          <a:p>
            <a:r>
              <a:rPr lang="en-US" sz="1400" dirty="0"/>
              <a:t>Prod bug fix</a:t>
            </a:r>
          </a:p>
        </p:txBody>
      </p:sp>
      <p:cxnSp>
        <p:nvCxnSpPr>
          <p:cNvPr id="109" name="Straight Arrow Connector 108">
            <a:extLst>
              <a:ext uri="{FF2B5EF4-FFF2-40B4-BE49-F238E27FC236}">
                <a16:creationId xmlns:a16="http://schemas.microsoft.com/office/drawing/2014/main" id="{061591E8-4344-4F88-8DC2-210284F8FCE8}"/>
              </a:ext>
            </a:extLst>
          </p:cNvPr>
          <p:cNvCxnSpPr>
            <a:stCxn id="89" idx="6"/>
            <a:endCxn id="102" idx="1"/>
          </p:cNvCxnSpPr>
          <p:nvPr/>
        </p:nvCxnSpPr>
        <p:spPr>
          <a:xfrm>
            <a:off x="7158010" y="4076117"/>
            <a:ext cx="547079" cy="5784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E96ADA5-CD22-43F4-9FB9-D5838EEF3582}"/>
              </a:ext>
            </a:extLst>
          </p:cNvPr>
          <p:cNvCxnSpPr>
            <a:cxnSpLocks/>
            <a:stCxn id="106" idx="6"/>
            <a:endCxn id="73" idx="2"/>
          </p:cNvCxnSpPr>
          <p:nvPr/>
        </p:nvCxnSpPr>
        <p:spPr>
          <a:xfrm>
            <a:off x="7925982" y="5359302"/>
            <a:ext cx="467054" cy="3860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6601B04-FF27-4644-9DB1-E30880340C19}"/>
              </a:ext>
            </a:extLst>
          </p:cNvPr>
          <p:cNvSpPr txBox="1"/>
          <p:nvPr/>
        </p:nvSpPr>
        <p:spPr>
          <a:xfrm>
            <a:off x="726681" y="3497205"/>
            <a:ext cx="2884737" cy="1169551"/>
          </a:xfrm>
          <a:prstGeom prst="rect">
            <a:avLst/>
          </a:prstGeom>
          <a:noFill/>
        </p:spPr>
        <p:txBody>
          <a:bodyPr wrap="square" rtlCol="0">
            <a:spAutoFit/>
          </a:bodyPr>
          <a:lstStyle/>
          <a:p>
            <a:r>
              <a:rPr lang="en-US" sz="1400" b="1" dirty="0"/>
              <a:t>Naming Convention-</a:t>
            </a:r>
          </a:p>
          <a:p>
            <a:r>
              <a:rPr lang="en-US" sz="1400" dirty="0" err="1"/>
              <a:t>HotFix</a:t>
            </a:r>
            <a:r>
              <a:rPr lang="en-US" sz="1400" dirty="0"/>
              <a:t>/&lt;Current production version&gt;_HF&lt;Number&gt;</a:t>
            </a:r>
          </a:p>
          <a:p>
            <a:endParaRPr lang="en-US" sz="1400" b="1" dirty="0"/>
          </a:p>
          <a:p>
            <a:r>
              <a:rPr lang="en-US" sz="1400" b="1" dirty="0"/>
              <a:t>Example:  </a:t>
            </a:r>
            <a:r>
              <a:rPr lang="en-US" sz="1400" dirty="0" err="1"/>
              <a:t>HotFix</a:t>
            </a:r>
            <a:r>
              <a:rPr lang="en-US" sz="1400" dirty="0"/>
              <a:t>/2020_Aug_HF1</a:t>
            </a:r>
            <a:endParaRPr lang="en-US" sz="2000" dirty="0"/>
          </a:p>
        </p:txBody>
      </p:sp>
    </p:spTree>
    <p:extLst>
      <p:ext uri="{BB962C8B-B14F-4D97-AF65-F5344CB8AC3E}">
        <p14:creationId xmlns:p14="http://schemas.microsoft.com/office/powerpoint/2010/main" val="94438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B5F3-EB6C-491E-9DC4-75D12569EF65}"/>
              </a:ext>
            </a:extLst>
          </p:cNvPr>
          <p:cNvSpPr>
            <a:spLocks noGrp="1"/>
          </p:cNvSpPr>
          <p:nvPr>
            <p:ph type="ctrTitle"/>
          </p:nvPr>
        </p:nvSpPr>
        <p:spPr>
          <a:xfrm>
            <a:off x="1327052" y="250166"/>
            <a:ext cx="9144000" cy="626924"/>
          </a:xfrm>
        </p:spPr>
        <p:txBody>
          <a:bodyPr>
            <a:noAutofit/>
          </a:bodyPr>
          <a:lstStyle/>
          <a:p>
            <a:r>
              <a:rPr lang="en-US" sz="2800" b="1" dirty="0"/>
              <a:t>Branching Strategy</a:t>
            </a:r>
          </a:p>
        </p:txBody>
      </p:sp>
      <p:cxnSp>
        <p:nvCxnSpPr>
          <p:cNvPr id="8" name="Straight Connector 7">
            <a:extLst>
              <a:ext uri="{FF2B5EF4-FFF2-40B4-BE49-F238E27FC236}">
                <a16:creationId xmlns:a16="http://schemas.microsoft.com/office/drawing/2014/main" id="{FC750927-937B-446B-9C85-2B31EE8FB27A}"/>
              </a:ext>
            </a:extLst>
          </p:cNvPr>
          <p:cNvCxnSpPr>
            <a:cxnSpLocks/>
          </p:cNvCxnSpPr>
          <p:nvPr/>
        </p:nvCxnSpPr>
        <p:spPr>
          <a:xfrm>
            <a:off x="516835" y="1139687"/>
            <a:ext cx="11529391"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19" y="1542473"/>
            <a:ext cx="10215418" cy="4696402"/>
          </a:xfrm>
          <a:prstGeom prst="rect">
            <a:avLst/>
          </a:prstGeom>
        </p:spPr>
      </p:pic>
    </p:spTree>
    <p:extLst>
      <p:ext uri="{BB962C8B-B14F-4D97-AF65-F5344CB8AC3E}">
        <p14:creationId xmlns:p14="http://schemas.microsoft.com/office/powerpoint/2010/main" val="387795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B5F3-EB6C-491E-9DC4-75D12569EF65}"/>
              </a:ext>
            </a:extLst>
          </p:cNvPr>
          <p:cNvSpPr>
            <a:spLocks noGrp="1"/>
          </p:cNvSpPr>
          <p:nvPr>
            <p:ph type="ctrTitle"/>
          </p:nvPr>
        </p:nvSpPr>
        <p:spPr>
          <a:xfrm>
            <a:off x="1327052" y="250166"/>
            <a:ext cx="9144000" cy="626924"/>
          </a:xfrm>
        </p:spPr>
        <p:txBody>
          <a:bodyPr>
            <a:noAutofit/>
          </a:bodyPr>
          <a:lstStyle/>
          <a:p>
            <a:r>
              <a:rPr lang="en-US" sz="2800" b="1" dirty="0"/>
              <a:t>Branching Strategy</a:t>
            </a:r>
          </a:p>
        </p:txBody>
      </p:sp>
      <p:cxnSp>
        <p:nvCxnSpPr>
          <p:cNvPr id="8" name="Straight Connector 7">
            <a:extLst>
              <a:ext uri="{FF2B5EF4-FFF2-40B4-BE49-F238E27FC236}">
                <a16:creationId xmlns:a16="http://schemas.microsoft.com/office/drawing/2014/main" id="{FC750927-937B-446B-9C85-2B31EE8FB27A}"/>
              </a:ext>
            </a:extLst>
          </p:cNvPr>
          <p:cNvCxnSpPr>
            <a:cxnSpLocks/>
          </p:cNvCxnSpPr>
          <p:nvPr/>
        </p:nvCxnSpPr>
        <p:spPr>
          <a:xfrm>
            <a:off x="516835" y="1139687"/>
            <a:ext cx="1152939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AEA31B2-3938-40B0-95F2-116D54E63342}"/>
              </a:ext>
            </a:extLst>
          </p:cNvPr>
          <p:cNvSpPr txBox="1"/>
          <p:nvPr/>
        </p:nvSpPr>
        <p:spPr>
          <a:xfrm>
            <a:off x="516835" y="1402285"/>
            <a:ext cx="11436626" cy="3170099"/>
          </a:xfrm>
          <a:prstGeom prst="rect">
            <a:avLst/>
          </a:prstGeom>
          <a:noFill/>
        </p:spPr>
        <p:txBody>
          <a:bodyPr wrap="square" rtlCol="0">
            <a:spAutoFit/>
          </a:bodyPr>
          <a:lstStyle/>
          <a:p>
            <a:r>
              <a:rPr lang="en-US" sz="2000" b="1" dirty="0"/>
              <a:t>Rules :–</a:t>
            </a:r>
          </a:p>
          <a:p>
            <a:pPr marL="342900" indent="-342900">
              <a:buFont typeface="Arial" panose="020B0604020202020204" pitchFamily="34" charset="0"/>
              <a:buChar char="•"/>
            </a:pPr>
            <a:r>
              <a:rPr lang="en-US" sz="2000" dirty="0"/>
              <a:t>Once feature branch pull request reviewed. Delete the source Branch at the time of Pull request completion.</a:t>
            </a:r>
          </a:p>
          <a:p>
            <a:pPr marL="342900" indent="-342900">
              <a:buFont typeface="Arial" panose="020B0604020202020204" pitchFamily="34" charset="0"/>
              <a:buChar char="•"/>
            </a:pPr>
            <a:r>
              <a:rPr lang="en-US" sz="2000" dirty="0"/>
              <a:t>Follow the Naming Convention while create branch in your local machine for PBI. As, same will be push on Remote origin. Example: </a:t>
            </a:r>
            <a:r>
              <a:rPr lang="en-US" sz="2000" b="1" dirty="0"/>
              <a:t>Features/PBI23465</a:t>
            </a:r>
          </a:p>
          <a:p>
            <a:pPr marL="342900" indent="-342900">
              <a:buFont typeface="Arial" panose="020B0604020202020204" pitchFamily="34" charset="0"/>
              <a:buChar char="•"/>
            </a:pPr>
            <a:r>
              <a:rPr lang="en-US" sz="2000" dirty="0"/>
              <a:t>Follow the Naming Convention while create branch in your local machine for Bugs. As, same will be push on Remote origin. Example: </a:t>
            </a:r>
            <a:r>
              <a:rPr lang="en-US" sz="2000" b="1" dirty="0" err="1"/>
              <a:t>BugFixs</a:t>
            </a:r>
            <a:r>
              <a:rPr lang="en-US" sz="2000" b="1" dirty="0"/>
              <a:t>/Bug23465</a:t>
            </a:r>
          </a:p>
          <a:p>
            <a:pPr marL="342900" indent="-342900">
              <a:buFont typeface="Arial" panose="020B0604020202020204" pitchFamily="34" charset="0"/>
              <a:buChar char="•"/>
            </a:pPr>
            <a:r>
              <a:rPr lang="en-US" sz="2000" dirty="0"/>
              <a:t>Always create local branch from the origin/dev1 branch.</a:t>
            </a:r>
          </a:p>
          <a:p>
            <a:pPr marL="342900" indent="-342900">
              <a:buFont typeface="Arial" panose="020B0604020202020204" pitchFamily="34" charset="0"/>
              <a:buChar char="•"/>
            </a:pPr>
            <a:r>
              <a:rPr lang="en-US" sz="2000" dirty="0"/>
              <a:t>Comment format while raise any Pull Request:</a:t>
            </a:r>
          </a:p>
          <a:p>
            <a:r>
              <a:rPr lang="en-US" sz="2000" dirty="0"/>
              <a:t>	&lt;PBI/Bug&gt;:&lt;Number&gt;|&lt;</a:t>
            </a:r>
            <a:r>
              <a:rPr lang="en-US" sz="2000" dirty="0" err="1"/>
              <a:t>RespectiveTitle</a:t>
            </a:r>
            <a:r>
              <a:rPr lang="en-US" sz="2000" dirty="0"/>
              <a:t>&gt;</a:t>
            </a:r>
          </a:p>
        </p:txBody>
      </p:sp>
    </p:spTree>
    <p:extLst>
      <p:ext uri="{BB962C8B-B14F-4D97-AF65-F5344CB8AC3E}">
        <p14:creationId xmlns:p14="http://schemas.microsoft.com/office/powerpoint/2010/main" val="112276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806F7C-89A6-4A0F-A9FF-EB993DF2A1E2}"/>
              </a:ext>
            </a:extLst>
          </p:cNvPr>
          <p:cNvSpPr txBox="1"/>
          <p:nvPr/>
        </p:nvSpPr>
        <p:spPr>
          <a:xfrm>
            <a:off x="437542" y="1127784"/>
            <a:ext cx="11356321" cy="5632311"/>
          </a:xfrm>
          <a:prstGeom prst="rect">
            <a:avLst/>
          </a:prstGeom>
          <a:noFill/>
        </p:spPr>
        <p:txBody>
          <a:bodyPr wrap="square" rtlCol="0">
            <a:spAutoFit/>
          </a:bodyPr>
          <a:lstStyle/>
          <a:p>
            <a:r>
              <a:rPr lang="en-US"/>
              <a:t>To support the pipeline, user can be added to a built-in security group, set individual permissions for a user or group, or add users to pre-defined roles. The most common built-in group are - </a:t>
            </a:r>
          </a:p>
          <a:p>
            <a:pPr marL="285750" indent="-285750">
              <a:buFont typeface="Arial" panose="020B0604020202020204" pitchFamily="34" charset="0"/>
              <a:buChar char="•"/>
            </a:pPr>
            <a:r>
              <a:rPr lang="en-US"/>
              <a:t>Readers</a:t>
            </a:r>
          </a:p>
          <a:p>
            <a:pPr marL="285750" indent="-285750">
              <a:buFont typeface="Arial" panose="020B0604020202020204" pitchFamily="34" charset="0"/>
              <a:buChar char="•"/>
            </a:pPr>
            <a:r>
              <a:rPr lang="en-US"/>
              <a:t>Contributors</a:t>
            </a:r>
          </a:p>
          <a:p>
            <a:pPr marL="285750" indent="-285750">
              <a:buFont typeface="Arial" panose="020B0604020202020204" pitchFamily="34" charset="0"/>
              <a:buChar char="•"/>
            </a:pPr>
            <a:r>
              <a:rPr lang="en-US"/>
              <a:t>Project Administrators</a:t>
            </a:r>
          </a:p>
          <a:p>
            <a:r>
              <a:rPr lang="en-US"/>
              <a:t>The following roles will be defined for DevSecOps</a:t>
            </a:r>
          </a:p>
          <a:p>
            <a:pPr marL="285750" indent="-285750">
              <a:buFont typeface="Arial" panose="020B0604020202020204" pitchFamily="34" charset="0"/>
              <a:buChar char="•"/>
            </a:pPr>
            <a:r>
              <a:rPr lang="en-US"/>
              <a:t>Developer</a:t>
            </a:r>
          </a:p>
          <a:p>
            <a:pPr marL="742950" lvl="1" indent="-285750">
              <a:buFont typeface="Arial" panose="020B0604020202020204" pitchFamily="34" charset="0"/>
              <a:buChar char="•"/>
            </a:pPr>
            <a:r>
              <a:rPr lang="en-US"/>
              <a:t>View logs of CI/CD pipeline</a:t>
            </a:r>
          </a:p>
          <a:p>
            <a:pPr marL="742950" lvl="1" indent="-285750">
              <a:buFont typeface="Arial" panose="020B0604020202020204" pitchFamily="34" charset="0"/>
              <a:buChar char="•"/>
            </a:pPr>
            <a:r>
              <a:rPr lang="en-US"/>
              <a:t>Request code merge</a:t>
            </a:r>
          </a:p>
          <a:p>
            <a:pPr marL="742950" lvl="1" indent="-285750">
              <a:buFont typeface="Arial" panose="020B0604020202020204" pitchFamily="34" charset="0"/>
              <a:buChar char="•"/>
            </a:pPr>
            <a:r>
              <a:rPr lang="en-US"/>
              <a:t>Request build</a:t>
            </a:r>
          </a:p>
          <a:p>
            <a:pPr marL="285750" indent="-285750">
              <a:buFont typeface="Arial" panose="020B0604020202020204" pitchFamily="34" charset="0"/>
              <a:buChar char="•"/>
            </a:pPr>
            <a:r>
              <a:rPr lang="en-US"/>
              <a:t>Release Manager – Following access control can be given to build manager</a:t>
            </a:r>
          </a:p>
          <a:p>
            <a:pPr marL="742950" lvl="1" indent="-285750">
              <a:buFont typeface="Arial" panose="020B0604020202020204" pitchFamily="34" charset="0"/>
              <a:buChar char="•"/>
            </a:pPr>
            <a:r>
              <a:rPr lang="en-US"/>
              <a:t>Approve code merge</a:t>
            </a:r>
          </a:p>
          <a:p>
            <a:pPr marL="742950" lvl="1" indent="-285750">
              <a:buFont typeface="Arial" panose="020B0604020202020204" pitchFamily="34" charset="0"/>
              <a:buChar char="•"/>
            </a:pPr>
            <a:r>
              <a:rPr lang="en-US"/>
              <a:t>Create/Edit/Delete build definition</a:t>
            </a:r>
          </a:p>
          <a:p>
            <a:pPr marL="742950" lvl="1" indent="-285750">
              <a:buFont typeface="Arial" panose="020B0604020202020204" pitchFamily="34" charset="0"/>
              <a:buChar char="•"/>
            </a:pPr>
            <a:r>
              <a:rPr lang="en-US"/>
              <a:t>Start/Stop build</a:t>
            </a:r>
          </a:p>
          <a:p>
            <a:pPr marL="742950" lvl="1" indent="-285750">
              <a:buFont typeface="Arial" panose="020B0604020202020204" pitchFamily="34" charset="0"/>
              <a:buChar char="•"/>
            </a:pPr>
            <a:r>
              <a:rPr lang="en-US"/>
              <a:t>Manage build queue</a:t>
            </a:r>
          </a:p>
          <a:p>
            <a:pPr marL="742950" lvl="1" indent="-285750">
              <a:buFont typeface="Arial" panose="020B0604020202020204" pitchFamily="34" charset="0"/>
              <a:buChar char="•"/>
            </a:pPr>
            <a:r>
              <a:rPr lang="en-US"/>
              <a:t>Manage build quality</a:t>
            </a:r>
          </a:p>
          <a:p>
            <a:pPr marL="285750" indent="-285750">
              <a:buFont typeface="Arial" panose="020B0604020202020204" pitchFamily="34" charset="0"/>
              <a:buChar char="•"/>
            </a:pPr>
            <a:r>
              <a:rPr lang="en-US"/>
              <a:t>DevSecOps Manager</a:t>
            </a:r>
          </a:p>
          <a:p>
            <a:pPr marL="742950" lvl="1" indent="-285750">
              <a:buFont typeface="Arial" panose="020B0604020202020204" pitchFamily="34" charset="0"/>
              <a:buChar char="•"/>
            </a:pPr>
            <a:r>
              <a:rPr lang="en-US"/>
              <a:t>Manage the build and adjustments to the pipelines</a:t>
            </a:r>
          </a:p>
          <a:p>
            <a:pPr marL="742950" lvl="1" indent="-285750">
              <a:buFont typeface="Arial" panose="020B0604020202020204" pitchFamily="34" charset="0"/>
              <a:buChar char="•"/>
            </a:pPr>
            <a:r>
              <a:rPr lang="en-US"/>
              <a:t>Manage users and permissions</a:t>
            </a:r>
          </a:p>
          <a:p>
            <a:pPr marL="742950" lvl="1" indent="-285750">
              <a:buFont typeface="Arial" panose="020B0604020202020204" pitchFamily="34" charset="0"/>
              <a:buChar char="•"/>
            </a:pPr>
            <a:r>
              <a:rPr lang="en-US"/>
              <a:t>Review all pipeline activities</a:t>
            </a:r>
          </a:p>
        </p:txBody>
      </p:sp>
      <p:sp>
        <p:nvSpPr>
          <p:cNvPr id="5" name="Title 1">
            <a:extLst>
              <a:ext uri="{FF2B5EF4-FFF2-40B4-BE49-F238E27FC236}">
                <a16:creationId xmlns:a16="http://schemas.microsoft.com/office/drawing/2014/main" id="{47D24352-D450-46EA-9005-D585832426F1}"/>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a:t>Roles and Permissions</a:t>
            </a:r>
          </a:p>
        </p:txBody>
      </p:sp>
    </p:spTree>
    <p:extLst>
      <p:ext uri="{BB962C8B-B14F-4D97-AF65-F5344CB8AC3E}">
        <p14:creationId xmlns:p14="http://schemas.microsoft.com/office/powerpoint/2010/main" val="382605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71A3E5-4DE8-452E-AF48-FBA2C3D9D974}"/>
              </a:ext>
            </a:extLst>
          </p:cNvPr>
          <p:cNvSpPr txBox="1"/>
          <p:nvPr/>
        </p:nvSpPr>
        <p:spPr>
          <a:xfrm>
            <a:off x="770461" y="1391478"/>
            <a:ext cx="10771965" cy="4247317"/>
          </a:xfrm>
          <a:prstGeom prst="rect">
            <a:avLst/>
          </a:prstGeom>
          <a:noFill/>
        </p:spPr>
        <p:txBody>
          <a:bodyPr wrap="square" rtlCol="0">
            <a:spAutoFit/>
          </a:bodyPr>
          <a:lstStyle/>
          <a:p>
            <a:r>
              <a:rPr lang="en-US" dirty="0"/>
              <a:t>If the CI/CD pipeline fails to complete successfully, we can view the log by navigating to pipeline run summary and selecting failed jobs and task. </a:t>
            </a:r>
          </a:p>
          <a:p>
            <a:endParaRPr lang="en-US"/>
          </a:p>
          <a:p>
            <a:r>
              <a:rPr lang="en-US" dirty="0"/>
              <a:t>In addition, we can download the complete log which includes additional diagnostic information which will help in troubleshooting the issue .</a:t>
            </a:r>
          </a:p>
          <a:p>
            <a:endParaRPr lang="en-US"/>
          </a:p>
          <a:p>
            <a:pPr marL="285750" indent="-285750">
              <a:buFont typeface="Arial" panose="020B0604020202020204" pitchFamily="34" charset="0"/>
              <a:buChar char="•"/>
            </a:pPr>
            <a:r>
              <a:rPr lang="en-US"/>
              <a:t>View and download logs</a:t>
            </a:r>
          </a:p>
          <a:p>
            <a:pPr marL="742950" lvl="1" indent="-285750">
              <a:buFont typeface="Arial" panose="020B0604020202020204" pitchFamily="34" charset="0"/>
              <a:buChar char="•"/>
            </a:pPr>
            <a:r>
              <a:rPr lang="en-US"/>
              <a:t>Worker diagnostics logs</a:t>
            </a:r>
          </a:p>
          <a:p>
            <a:pPr marL="742950" lvl="1" indent="-285750">
              <a:buFont typeface="Arial" panose="020B0604020202020204" pitchFamily="34" charset="0"/>
              <a:buChar char="•"/>
            </a:pPr>
            <a:r>
              <a:rPr lang="en-US" dirty="0"/>
              <a:t>Agent diagnostics logs</a:t>
            </a:r>
          </a:p>
          <a:p>
            <a:pPr marL="742950" lvl="1" indent="-285750">
              <a:buFont typeface="Arial" panose="020B0604020202020204" pitchFamily="34" charset="0"/>
              <a:buChar char="•"/>
            </a:pPr>
            <a:r>
              <a:rPr lang="en-US" dirty="0"/>
              <a:t>Other Log</a:t>
            </a:r>
          </a:p>
          <a:p>
            <a:pPr marL="285750" indent="-285750">
              <a:buFont typeface="Arial" panose="020B0604020202020204" pitchFamily="34" charset="0"/>
              <a:buChar char="•"/>
            </a:pPr>
            <a:r>
              <a:rPr lang="en-US" dirty="0"/>
              <a:t>Http Trace log</a:t>
            </a:r>
          </a:p>
          <a:p>
            <a:pPr marL="285750" indent="-285750">
              <a:buFont typeface="Arial" panose="020B0604020202020204" pitchFamily="34" charset="0"/>
              <a:buChar char="•"/>
            </a:pPr>
            <a:endParaRPr lang="en-US"/>
          </a:p>
          <a:p>
            <a:r>
              <a:rPr lang="en-US" dirty="0"/>
              <a:t>We can also Configure more verbose logs by enabling the “System Diagnostic” in pipeline execution to diagnose and fix any issue.</a:t>
            </a:r>
          </a:p>
          <a:p>
            <a:endParaRPr lang="en-US"/>
          </a:p>
        </p:txBody>
      </p:sp>
      <p:sp>
        <p:nvSpPr>
          <p:cNvPr id="7" name="Title 1">
            <a:extLst>
              <a:ext uri="{FF2B5EF4-FFF2-40B4-BE49-F238E27FC236}">
                <a16:creationId xmlns:a16="http://schemas.microsoft.com/office/drawing/2014/main" id="{22562899-E753-4F32-9380-80940CF64A87}"/>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dirty="0"/>
              <a:t>Troubleshooting the Pipeline</a:t>
            </a:r>
          </a:p>
        </p:txBody>
      </p:sp>
    </p:spTree>
    <p:extLst>
      <p:ext uri="{BB962C8B-B14F-4D97-AF65-F5344CB8AC3E}">
        <p14:creationId xmlns:p14="http://schemas.microsoft.com/office/powerpoint/2010/main" val="838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Pentagon 15">
            <a:extLst>
              <a:ext uri="{FF2B5EF4-FFF2-40B4-BE49-F238E27FC236}">
                <a16:creationId xmlns:a16="http://schemas.microsoft.com/office/drawing/2014/main" id="{AEC22767-F3B7-4BF7-A7FD-56DA625C57DF}"/>
              </a:ext>
            </a:extLst>
          </p:cNvPr>
          <p:cNvSpPr/>
          <p:nvPr/>
        </p:nvSpPr>
        <p:spPr>
          <a:xfrm>
            <a:off x="4298101" y="3636989"/>
            <a:ext cx="1362456"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rPr>
              <a:t>Build</a:t>
            </a:r>
          </a:p>
        </p:txBody>
      </p:sp>
      <p:sp>
        <p:nvSpPr>
          <p:cNvPr id="18" name="Arrow: Pentagon 17">
            <a:extLst>
              <a:ext uri="{FF2B5EF4-FFF2-40B4-BE49-F238E27FC236}">
                <a16:creationId xmlns:a16="http://schemas.microsoft.com/office/drawing/2014/main" id="{84E31FCB-1397-41E6-A90E-DAB2DC450554}"/>
              </a:ext>
            </a:extLst>
          </p:cNvPr>
          <p:cNvSpPr/>
          <p:nvPr/>
        </p:nvSpPr>
        <p:spPr>
          <a:xfrm>
            <a:off x="7045291" y="3615907"/>
            <a:ext cx="1362456"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rPr>
              <a:t>Static Code Analyzers</a:t>
            </a:r>
          </a:p>
        </p:txBody>
      </p:sp>
      <p:sp>
        <p:nvSpPr>
          <p:cNvPr id="19" name="Arrow: Pentagon 18">
            <a:extLst>
              <a:ext uri="{FF2B5EF4-FFF2-40B4-BE49-F238E27FC236}">
                <a16:creationId xmlns:a16="http://schemas.microsoft.com/office/drawing/2014/main" id="{3C8D06A4-AF73-42DE-AA2C-EFCE774450FC}"/>
              </a:ext>
            </a:extLst>
          </p:cNvPr>
          <p:cNvSpPr/>
          <p:nvPr/>
        </p:nvSpPr>
        <p:spPr>
          <a:xfrm>
            <a:off x="8408459" y="3605353"/>
            <a:ext cx="135815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rPr>
              <a:t>Inspect OSS &amp; Code Quality</a:t>
            </a:r>
          </a:p>
        </p:txBody>
      </p:sp>
      <p:sp>
        <p:nvSpPr>
          <p:cNvPr id="20" name="Arrow: Pentagon 19">
            <a:extLst>
              <a:ext uri="{FF2B5EF4-FFF2-40B4-BE49-F238E27FC236}">
                <a16:creationId xmlns:a16="http://schemas.microsoft.com/office/drawing/2014/main" id="{D80AB5C3-5492-48F4-8FD4-04D859374F11}"/>
              </a:ext>
            </a:extLst>
          </p:cNvPr>
          <p:cNvSpPr/>
          <p:nvPr/>
        </p:nvSpPr>
        <p:spPr>
          <a:xfrm>
            <a:off x="5660557" y="3620244"/>
            <a:ext cx="1362456"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rPr>
              <a:t>Unit Test</a:t>
            </a:r>
          </a:p>
        </p:txBody>
      </p:sp>
      <p:sp>
        <p:nvSpPr>
          <p:cNvPr id="21" name="Arrow: Pentagon 20">
            <a:extLst>
              <a:ext uri="{FF2B5EF4-FFF2-40B4-BE49-F238E27FC236}">
                <a16:creationId xmlns:a16="http://schemas.microsoft.com/office/drawing/2014/main" id="{0F402B38-FE44-4A44-AF57-EACC1633EF1D}"/>
              </a:ext>
            </a:extLst>
          </p:cNvPr>
          <p:cNvSpPr/>
          <p:nvPr/>
        </p:nvSpPr>
        <p:spPr>
          <a:xfrm>
            <a:off x="9782731" y="3604112"/>
            <a:ext cx="1228359"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rPr>
              <a:t>Packaging</a:t>
            </a:r>
          </a:p>
        </p:txBody>
      </p:sp>
      <p:sp>
        <p:nvSpPr>
          <p:cNvPr id="6" name="Rectangle: Rounded Corners 5">
            <a:extLst>
              <a:ext uri="{FF2B5EF4-FFF2-40B4-BE49-F238E27FC236}">
                <a16:creationId xmlns:a16="http://schemas.microsoft.com/office/drawing/2014/main" id="{082E3EB3-676B-4C76-B57C-F2F3A58DFB38}"/>
              </a:ext>
            </a:extLst>
          </p:cNvPr>
          <p:cNvSpPr/>
          <p:nvPr/>
        </p:nvSpPr>
        <p:spPr>
          <a:xfrm>
            <a:off x="578665" y="1903467"/>
            <a:ext cx="1174958" cy="53681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rPr>
              <a:t>Feedback to Developer</a:t>
            </a:r>
          </a:p>
        </p:txBody>
      </p:sp>
      <p:sp>
        <p:nvSpPr>
          <p:cNvPr id="7" name="Flowchart: Multidocument 6">
            <a:extLst>
              <a:ext uri="{FF2B5EF4-FFF2-40B4-BE49-F238E27FC236}">
                <a16:creationId xmlns:a16="http://schemas.microsoft.com/office/drawing/2014/main" id="{825CEBF6-4EF3-4703-8A03-813E36B8061E}"/>
              </a:ext>
            </a:extLst>
          </p:cNvPr>
          <p:cNvSpPr/>
          <p:nvPr/>
        </p:nvSpPr>
        <p:spPr>
          <a:xfrm>
            <a:off x="379009" y="5045926"/>
            <a:ext cx="695513" cy="590118"/>
          </a:xfrm>
          <a:prstGeom prst="flowChartMultidocumen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Code</a:t>
            </a:r>
          </a:p>
        </p:txBody>
      </p:sp>
      <p:pic>
        <p:nvPicPr>
          <p:cNvPr id="22" name="Picture 21">
            <a:extLst>
              <a:ext uri="{FF2B5EF4-FFF2-40B4-BE49-F238E27FC236}">
                <a16:creationId xmlns:a16="http://schemas.microsoft.com/office/drawing/2014/main" id="{E60EE60C-0B5A-4B44-8AC8-15A93129C875}"/>
              </a:ext>
            </a:extLst>
          </p:cNvPr>
          <p:cNvPicPr>
            <a:picLocks noChangeAspect="1"/>
          </p:cNvPicPr>
          <p:nvPr/>
        </p:nvPicPr>
        <p:blipFill>
          <a:blip r:embed="rId3"/>
          <a:stretch>
            <a:fillRect/>
          </a:stretch>
        </p:blipFill>
        <p:spPr>
          <a:xfrm>
            <a:off x="494281" y="5718979"/>
            <a:ext cx="303896" cy="305098"/>
          </a:xfrm>
          <a:prstGeom prst="rect">
            <a:avLst/>
          </a:prstGeom>
        </p:spPr>
      </p:pic>
      <p:grpSp>
        <p:nvGrpSpPr>
          <p:cNvPr id="30" name="Group 29">
            <a:extLst>
              <a:ext uri="{FF2B5EF4-FFF2-40B4-BE49-F238E27FC236}">
                <a16:creationId xmlns:a16="http://schemas.microsoft.com/office/drawing/2014/main" id="{5DE5D7BA-2518-4278-94FF-32BAE214A9E6}"/>
              </a:ext>
            </a:extLst>
          </p:cNvPr>
          <p:cNvGrpSpPr/>
          <p:nvPr/>
        </p:nvGrpSpPr>
        <p:grpSpPr>
          <a:xfrm>
            <a:off x="4326922" y="4203358"/>
            <a:ext cx="1304814" cy="461665"/>
            <a:chOff x="2129449" y="3491202"/>
            <a:chExt cx="1413895" cy="461665"/>
          </a:xfrm>
        </p:grpSpPr>
        <p:pic>
          <p:nvPicPr>
            <p:cNvPr id="3080" name="Picture 8" descr="Azure DevOps documentation | Microsoft Docs">
              <a:extLst>
                <a:ext uri="{FF2B5EF4-FFF2-40B4-BE49-F238E27FC236}">
                  <a16:creationId xmlns:a16="http://schemas.microsoft.com/office/drawing/2014/main" id="{DC10BA21-836D-4C0C-A0BF-2E11A1E8A4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9449" y="3535966"/>
              <a:ext cx="365471" cy="36547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8DEC2BDC-12C8-4F8C-B46A-876A0A348E45}"/>
                </a:ext>
              </a:extLst>
            </p:cNvPr>
            <p:cNvSpPr txBox="1"/>
            <p:nvPr/>
          </p:nvSpPr>
          <p:spPr>
            <a:xfrm>
              <a:off x="2505239" y="3491202"/>
              <a:ext cx="10381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Azure DevOps</a:t>
              </a:r>
            </a:p>
          </p:txBody>
        </p:sp>
      </p:grpSp>
      <p:cxnSp>
        <p:nvCxnSpPr>
          <p:cNvPr id="48" name="Connector: Curved 47">
            <a:extLst>
              <a:ext uri="{FF2B5EF4-FFF2-40B4-BE49-F238E27FC236}">
                <a16:creationId xmlns:a16="http://schemas.microsoft.com/office/drawing/2014/main" id="{4B3291DA-3262-4CE7-81F5-D86556DC6CBD}"/>
              </a:ext>
            </a:extLst>
          </p:cNvPr>
          <p:cNvCxnSpPr>
            <a:cxnSpLocks/>
            <a:stCxn id="16" idx="0"/>
            <a:endCxn id="6" idx="2"/>
          </p:cNvCxnSpPr>
          <p:nvPr/>
        </p:nvCxnSpPr>
        <p:spPr>
          <a:xfrm rot="16200000" flipV="1">
            <a:off x="2409921" y="1196508"/>
            <a:ext cx="1196704" cy="3684257"/>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1C1C6EA-8352-4BB6-A39B-F4553491DD8D}"/>
              </a:ext>
            </a:extLst>
          </p:cNvPr>
          <p:cNvSpPr txBox="1"/>
          <p:nvPr/>
        </p:nvSpPr>
        <p:spPr>
          <a:xfrm>
            <a:off x="4313872" y="4829720"/>
            <a:ext cx="1829861"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t>
            </a:r>
            <a:r>
              <a:rPr lang="en-US" sz="1200" dirty="0">
                <a:solidFill>
                  <a:srgbClr val="000000"/>
                </a:solidFill>
                <a:latin typeface="Calibri" panose="020F0502020204030204"/>
              </a:rPr>
              <a:t>Build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srgbClr val="000000"/>
                </a:solidFill>
                <a:effectLst/>
                <a:uLnTx/>
                <a:uFillTx/>
                <a:latin typeface="Calibri" panose="020F0502020204030204"/>
                <a:ea typeface="+mn-ea"/>
                <a:cs typeface="+mn-cs"/>
              </a:rPr>
              <a:t>Dotnet</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Build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Credential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Environment specific Token Replacement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Build</a:t>
            </a:r>
            <a:r>
              <a:rPr kumimoji="0" lang="en-US" sz="1200" b="0" i="0" u="none" strike="noStrike" kern="1200" cap="none" spc="0" normalizeH="0" noProof="0" dirty="0">
                <a:ln>
                  <a:noFill/>
                </a:ln>
                <a:solidFill>
                  <a:srgbClr val="000000"/>
                </a:solidFill>
                <a:effectLst/>
                <a:uLnTx/>
                <a:uFillTx/>
                <a:latin typeface="Calibri" panose="020F0502020204030204"/>
                <a:ea typeface="+mn-ea"/>
                <a:cs typeface="+mn-cs"/>
              </a:rPr>
              <a:t> Docker images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rgbClr val="000000"/>
                </a:solidFill>
                <a:latin typeface="Calibri" panose="020F0502020204030204"/>
              </a:rPr>
              <a:t>Use</a:t>
            </a:r>
            <a:r>
              <a:rPr lang="en-US" sz="1200" dirty="0">
                <a:solidFill>
                  <a:srgbClr val="000000"/>
                </a:solidFill>
                <a:latin typeface="Calibri" panose="020F0502020204030204"/>
              </a:rPr>
              <a:t> Variable Group for common variables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285B0038-B908-4D15-9853-E7BD44E117AD}"/>
              </a:ext>
            </a:extLst>
          </p:cNvPr>
          <p:cNvSpPr txBox="1"/>
          <p:nvPr/>
        </p:nvSpPr>
        <p:spPr>
          <a:xfrm rot="1177303">
            <a:off x="3884316" y="3312731"/>
            <a:ext cx="84741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Build Error</a:t>
            </a:r>
          </a:p>
        </p:txBody>
      </p:sp>
      <p:sp>
        <p:nvSpPr>
          <p:cNvPr id="68" name="TextBox 67">
            <a:extLst>
              <a:ext uri="{FF2B5EF4-FFF2-40B4-BE49-F238E27FC236}">
                <a16:creationId xmlns:a16="http://schemas.microsoft.com/office/drawing/2014/main" id="{487CAA12-E5AF-42C4-903A-557174BE24A0}"/>
              </a:ext>
            </a:extLst>
          </p:cNvPr>
          <p:cNvSpPr txBox="1"/>
          <p:nvPr/>
        </p:nvSpPr>
        <p:spPr>
          <a:xfrm rot="1290985">
            <a:off x="5667838" y="2940243"/>
            <a:ext cx="181754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Static Code Rule Warnings</a:t>
            </a:r>
          </a:p>
        </p:txBody>
      </p:sp>
      <p:sp>
        <p:nvSpPr>
          <p:cNvPr id="83" name="TextBox 82">
            <a:extLst>
              <a:ext uri="{FF2B5EF4-FFF2-40B4-BE49-F238E27FC236}">
                <a16:creationId xmlns:a16="http://schemas.microsoft.com/office/drawing/2014/main" id="{B75D8249-D48F-4070-A955-9A241A6A7484}"/>
              </a:ext>
            </a:extLst>
          </p:cNvPr>
          <p:cNvSpPr txBox="1"/>
          <p:nvPr/>
        </p:nvSpPr>
        <p:spPr>
          <a:xfrm rot="1198761">
            <a:off x="6795793" y="3047185"/>
            <a:ext cx="231405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OSS Vulnerabilities Security issue</a:t>
            </a:r>
          </a:p>
        </p:txBody>
      </p:sp>
      <p:cxnSp>
        <p:nvCxnSpPr>
          <p:cNvPr id="79" name="Connector: Curved 78">
            <a:extLst>
              <a:ext uri="{FF2B5EF4-FFF2-40B4-BE49-F238E27FC236}">
                <a16:creationId xmlns:a16="http://schemas.microsoft.com/office/drawing/2014/main" id="{3083D23C-7378-4069-B5E6-4A3BFBFE810D}"/>
              </a:ext>
            </a:extLst>
          </p:cNvPr>
          <p:cNvCxnSpPr>
            <a:cxnSpLocks/>
            <a:stCxn id="20" idx="0"/>
            <a:endCxn id="6" idx="2"/>
          </p:cNvCxnSpPr>
          <p:nvPr/>
        </p:nvCxnSpPr>
        <p:spPr>
          <a:xfrm rot="16200000" flipV="1">
            <a:off x="3099522" y="506908"/>
            <a:ext cx="1179959" cy="5046713"/>
          </a:xfrm>
          <a:prstGeom prst="curvedConnector3">
            <a:avLst>
              <a:gd name="adj1" fmla="val 65499"/>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1C8BEFB-7D5D-4767-994D-EC70A4FCFC34}"/>
              </a:ext>
            </a:extLst>
          </p:cNvPr>
          <p:cNvSpPr txBox="1"/>
          <p:nvPr/>
        </p:nvSpPr>
        <p:spPr>
          <a:xfrm rot="710460">
            <a:off x="4801427" y="3225656"/>
            <a:ext cx="113078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Failed Unit Test</a:t>
            </a:r>
          </a:p>
        </p:txBody>
      </p:sp>
      <p:sp>
        <p:nvSpPr>
          <p:cNvPr id="44" name="TextBox 43">
            <a:extLst>
              <a:ext uri="{FF2B5EF4-FFF2-40B4-BE49-F238E27FC236}">
                <a16:creationId xmlns:a16="http://schemas.microsoft.com/office/drawing/2014/main" id="{00F8FB53-D844-471E-A58B-E7BC27688422}"/>
              </a:ext>
            </a:extLst>
          </p:cNvPr>
          <p:cNvSpPr txBox="1"/>
          <p:nvPr/>
        </p:nvSpPr>
        <p:spPr>
          <a:xfrm>
            <a:off x="9726339" y="5718981"/>
            <a:ext cx="227973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Publish Container images </a:t>
            </a:r>
            <a:r>
              <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rPr>
              <a:t>Azure Container Registry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Publish build artifact to </a:t>
            </a:r>
            <a:r>
              <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rPr>
              <a:t>Azure Artifact</a:t>
            </a:r>
          </a:p>
        </p:txBody>
      </p:sp>
      <p:grpSp>
        <p:nvGrpSpPr>
          <p:cNvPr id="8" name="Group 7">
            <a:extLst>
              <a:ext uri="{FF2B5EF4-FFF2-40B4-BE49-F238E27FC236}">
                <a16:creationId xmlns:a16="http://schemas.microsoft.com/office/drawing/2014/main" id="{683F079A-85D4-4A8D-B1E9-7A72E4D7167F}"/>
              </a:ext>
            </a:extLst>
          </p:cNvPr>
          <p:cNvGrpSpPr/>
          <p:nvPr/>
        </p:nvGrpSpPr>
        <p:grpSpPr>
          <a:xfrm>
            <a:off x="9879866" y="4142399"/>
            <a:ext cx="1148135" cy="348608"/>
            <a:chOff x="8045229" y="5737233"/>
            <a:chExt cx="1148135" cy="348608"/>
          </a:xfrm>
        </p:grpSpPr>
        <p:sp>
          <p:nvSpPr>
            <p:cNvPr id="47" name="TextBox 46">
              <a:extLst>
                <a:ext uri="{FF2B5EF4-FFF2-40B4-BE49-F238E27FC236}">
                  <a16:creationId xmlns:a16="http://schemas.microsoft.com/office/drawing/2014/main" id="{56896E53-EDD8-4CC3-A0D5-20316A6B50B4}"/>
                </a:ext>
              </a:extLst>
            </p:cNvPr>
            <p:cNvSpPr txBox="1"/>
            <p:nvPr/>
          </p:nvSpPr>
          <p:spPr>
            <a:xfrm>
              <a:off x="8435706" y="5807627"/>
              <a:ext cx="75765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Docker</a:t>
              </a:r>
            </a:p>
          </p:txBody>
        </p:sp>
        <p:pic>
          <p:nvPicPr>
            <p:cNvPr id="4098" name="Picture 2" descr="Image result for docker icon">
              <a:extLst>
                <a:ext uri="{FF2B5EF4-FFF2-40B4-BE49-F238E27FC236}">
                  <a16:creationId xmlns:a16="http://schemas.microsoft.com/office/drawing/2014/main" id="{DF499128-39B1-455E-850C-6519B8F1E4E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45229" y="5737233"/>
              <a:ext cx="485146" cy="348608"/>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Arrow: Pentagon 49">
            <a:extLst>
              <a:ext uri="{FF2B5EF4-FFF2-40B4-BE49-F238E27FC236}">
                <a16:creationId xmlns:a16="http://schemas.microsoft.com/office/drawing/2014/main" id="{9B868ED8-B3FF-49AF-BE05-16594817D2B1}"/>
              </a:ext>
            </a:extLst>
          </p:cNvPr>
          <p:cNvSpPr/>
          <p:nvPr/>
        </p:nvSpPr>
        <p:spPr>
          <a:xfrm>
            <a:off x="9767321" y="5120333"/>
            <a:ext cx="1228359"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rPr>
              <a:t>Repository</a:t>
            </a:r>
          </a:p>
        </p:txBody>
      </p:sp>
      <p:cxnSp>
        <p:nvCxnSpPr>
          <p:cNvPr id="42" name="Connector: Curved 41">
            <a:extLst>
              <a:ext uri="{FF2B5EF4-FFF2-40B4-BE49-F238E27FC236}">
                <a16:creationId xmlns:a16="http://schemas.microsoft.com/office/drawing/2014/main" id="{8E7C7577-B564-487F-96AD-A576D9653345}"/>
              </a:ext>
            </a:extLst>
          </p:cNvPr>
          <p:cNvCxnSpPr/>
          <p:nvPr/>
        </p:nvCxnSpPr>
        <p:spPr>
          <a:xfrm rot="16200000" flipV="1">
            <a:off x="3953593" y="-28092"/>
            <a:ext cx="1444031" cy="584396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A0344F57-E82B-40D1-8CA3-7F9E2FDF2A31}"/>
              </a:ext>
            </a:extLst>
          </p:cNvPr>
          <p:cNvCxnSpPr>
            <a:cxnSpLocks/>
            <a:stCxn id="19" idx="0"/>
            <a:endCxn id="6" idx="3"/>
          </p:cNvCxnSpPr>
          <p:nvPr/>
        </p:nvCxnSpPr>
        <p:spPr>
          <a:xfrm rot="16200000" flipV="1">
            <a:off x="4639377" y="-713877"/>
            <a:ext cx="1433477" cy="7204983"/>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69B68AAC-D52C-4A65-B6D8-EFC5FB15B91B}"/>
              </a:ext>
            </a:extLst>
          </p:cNvPr>
          <p:cNvCxnSpPr>
            <a:stCxn id="21" idx="3"/>
            <a:endCxn id="50" idx="1"/>
          </p:cNvCxnSpPr>
          <p:nvPr/>
        </p:nvCxnSpPr>
        <p:spPr>
          <a:xfrm flipH="1">
            <a:off x="9767321" y="3861968"/>
            <a:ext cx="1243769" cy="1516221"/>
          </a:xfrm>
          <a:prstGeom prst="curvedConnector5">
            <a:avLst>
              <a:gd name="adj1" fmla="val -18380"/>
              <a:gd name="adj2" fmla="val 50000"/>
              <a:gd name="adj3" fmla="val 11838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2D053A-2B24-4B00-9817-F708668DA911}"/>
              </a:ext>
            </a:extLst>
          </p:cNvPr>
          <p:cNvSpPr txBox="1"/>
          <p:nvPr/>
        </p:nvSpPr>
        <p:spPr>
          <a:xfrm>
            <a:off x="415868" y="1135577"/>
            <a:ext cx="11527868"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Continuous</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 Integration is iterative process to integrate the team work frequently which is verified by automated build, unit and security test to detect bug and fix them early. It speed up the feedback gathering mechanism and gain insight much faster.</a:t>
            </a:r>
          </a:p>
        </p:txBody>
      </p:sp>
      <p:pic>
        <p:nvPicPr>
          <p:cNvPr id="40" name="Picture 39">
            <a:extLst>
              <a:ext uri="{FF2B5EF4-FFF2-40B4-BE49-F238E27FC236}">
                <a16:creationId xmlns:a16="http://schemas.microsoft.com/office/drawing/2014/main" id="{BE763637-8754-422C-8D06-14AFC304B501}"/>
              </a:ext>
            </a:extLst>
          </p:cNvPr>
          <p:cNvPicPr>
            <a:picLocks noChangeAspect="1"/>
          </p:cNvPicPr>
          <p:nvPr/>
        </p:nvPicPr>
        <p:blipFill>
          <a:blip r:embed="rId6"/>
          <a:stretch>
            <a:fillRect/>
          </a:stretch>
        </p:blipFill>
        <p:spPr>
          <a:xfrm>
            <a:off x="7091542" y="4544662"/>
            <a:ext cx="1300737" cy="231914"/>
          </a:xfrm>
          <a:prstGeom prst="rect">
            <a:avLst/>
          </a:prstGeom>
        </p:spPr>
      </p:pic>
      <p:sp>
        <p:nvSpPr>
          <p:cNvPr id="43" name="TextBox 42">
            <a:extLst>
              <a:ext uri="{FF2B5EF4-FFF2-40B4-BE49-F238E27FC236}">
                <a16:creationId xmlns:a16="http://schemas.microsoft.com/office/drawing/2014/main" id="{B6A69941-F915-465B-84EE-6B22260D49E2}"/>
              </a:ext>
            </a:extLst>
          </p:cNvPr>
          <p:cNvSpPr txBox="1"/>
          <p:nvPr/>
        </p:nvSpPr>
        <p:spPr>
          <a:xfrm>
            <a:off x="7091542" y="4215488"/>
            <a:ext cx="1039074" cy="194284"/>
          </a:xfrm>
          <a:prstGeom prst="rect">
            <a:avLst/>
          </a:prstGeom>
        </p:spPr>
        <p:txBody>
          <a:bodyPr vert="horz" wrap="square" lIns="0" tIns="9525" rIns="0" bIns="0" rtlCol="0">
            <a:spAutoFit/>
          </a:bodyPr>
          <a:lstStyle/>
          <a:p>
            <a:pPr marL="9525" marR="3810" lvl="0" indent="0" algn="l" defTabSz="914400" rtl="0" eaLnBrk="1" fontAlgn="auto" latinLnBrk="0" hangingPunct="1">
              <a:lnSpc>
                <a:spcPct val="100000"/>
              </a:lnSpc>
              <a:spcBef>
                <a:spcPts val="75"/>
              </a:spcBef>
              <a:spcAft>
                <a:spcPts val="0"/>
              </a:spcAft>
              <a:buClrTx/>
              <a:buSzTx/>
              <a:buFontTx/>
              <a:buNone/>
              <a:tabLst/>
              <a:defRPr/>
            </a:pPr>
            <a:r>
              <a:rPr kumimoji="0" lang="en-US" sz="1200" b="0" i="0" u="sng" strike="noStrike" kern="1200" cap="none" spc="0" normalizeH="0" baseline="0" noProof="0" dirty="0">
                <a:ln>
                  <a:noFill/>
                </a:ln>
                <a:solidFill>
                  <a:srgbClr val="001B44"/>
                </a:solidFill>
                <a:effectLst/>
                <a:uLnTx/>
                <a:uFillTx/>
                <a:latin typeface="Calibri" panose="020F0502020204030204"/>
                <a:ea typeface="+mn-ea"/>
                <a:cs typeface="Arial"/>
              </a:rPr>
              <a:t>Tool options:</a:t>
            </a:r>
            <a:endParaRPr kumimoji="0" lang="en-US" sz="1200" b="0" i="0" u="none" strike="noStrike" kern="1200" cap="none" spc="0" normalizeH="0" baseline="0" noProof="0" dirty="0">
              <a:ln>
                <a:noFill/>
              </a:ln>
              <a:solidFill>
                <a:srgbClr val="001B44"/>
              </a:solidFill>
              <a:effectLst/>
              <a:uLnTx/>
              <a:uFillTx/>
              <a:latin typeface="Calibri" panose="020F0502020204030204"/>
              <a:ea typeface="+mn-ea"/>
              <a:cs typeface="Arial"/>
            </a:endParaRPr>
          </a:p>
        </p:txBody>
      </p:sp>
      <p:sp>
        <p:nvSpPr>
          <p:cNvPr id="46" name="TextBox 45">
            <a:extLst>
              <a:ext uri="{FF2B5EF4-FFF2-40B4-BE49-F238E27FC236}">
                <a16:creationId xmlns:a16="http://schemas.microsoft.com/office/drawing/2014/main" id="{3559B1F9-1853-4896-8D99-5C86175E65DD}"/>
              </a:ext>
            </a:extLst>
          </p:cNvPr>
          <p:cNvSpPr txBox="1"/>
          <p:nvPr/>
        </p:nvSpPr>
        <p:spPr>
          <a:xfrm>
            <a:off x="8423469" y="4215488"/>
            <a:ext cx="1039074" cy="194284"/>
          </a:xfrm>
          <a:prstGeom prst="rect">
            <a:avLst/>
          </a:prstGeom>
        </p:spPr>
        <p:txBody>
          <a:bodyPr vert="horz" wrap="square" lIns="0" tIns="9525" rIns="0" bIns="0" rtlCol="0">
            <a:spAutoFit/>
          </a:bodyPr>
          <a:lstStyle/>
          <a:p>
            <a:pPr marL="9525" marR="3810" lvl="0" indent="0" algn="l" defTabSz="914400" rtl="0" eaLnBrk="1" fontAlgn="auto" latinLnBrk="0" hangingPunct="1">
              <a:lnSpc>
                <a:spcPct val="100000"/>
              </a:lnSpc>
              <a:spcBef>
                <a:spcPts val="75"/>
              </a:spcBef>
              <a:spcAft>
                <a:spcPts val="0"/>
              </a:spcAft>
              <a:buClrTx/>
              <a:buSzTx/>
              <a:buFontTx/>
              <a:buNone/>
              <a:tabLst/>
              <a:defRPr/>
            </a:pPr>
            <a:r>
              <a:rPr kumimoji="0" lang="en-US" sz="1200" b="0" i="0" u="sng" strike="noStrike" kern="1200" cap="none" spc="0" normalizeH="0" baseline="0" noProof="0" dirty="0">
                <a:ln>
                  <a:noFill/>
                </a:ln>
                <a:solidFill>
                  <a:srgbClr val="001B44"/>
                </a:solidFill>
                <a:effectLst/>
                <a:uLnTx/>
                <a:uFillTx/>
                <a:latin typeface="Calibri" panose="020F0502020204030204"/>
                <a:ea typeface="+mn-ea"/>
                <a:cs typeface="Arial"/>
              </a:rPr>
              <a:t>Tool options:</a:t>
            </a:r>
            <a:endParaRPr kumimoji="0" lang="en-US" sz="1200" b="0" i="0" u="none" strike="noStrike" kern="1200" cap="none" spc="0" normalizeH="0" baseline="0" noProof="0" dirty="0">
              <a:ln>
                <a:noFill/>
              </a:ln>
              <a:solidFill>
                <a:srgbClr val="001B44"/>
              </a:solidFill>
              <a:effectLst/>
              <a:uLnTx/>
              <a:uFillTx/>
              <a:latin typeface="Calibri" panose="020F0502020204030204"/>
              <a:ea typeface="+mn-ea"/>
              <a:cs typeface="Arial"/>
            </a:endParaRPr>
          </a:p>
        </p:txBody>
      </p:sp>
      <p:pic>
        <p:nvPicPr>
          <p:cNvPr id="52" name="Picture 51">
            <a:extLst>
              <a:ext uri="{FF2B5EF4-FFF2-40B4-BE49-F238E27FC236}">
                <a16:creationId xmlns:a16="http://schemas.microsoft.com/office/drawing/2014/main" id="{33974DFD-7C85-4AEE-98AC-825C44A3A2C8}"/>
              </a:ext>
            </a:extLst>
          </p:cNvPr>
          <p:cNvPicPr>
            <a:picLocks noChangeAspect="1"/>
          </p:cNvPicPr>
          <p:nvPr/>
        </p:nvPicPr>
        <p:blipFill>
          <a:blip r:embed="rId7"/>
          <a:stretch>
            <a:fillRect/>
          </a:stretch>
        </p:blipFill>
        <p:spPr>
          <a:xfrm>
            <a:off x="8423469" y="5190940"/>
            <a:ext cx="617741" cy="112068"/>
          </a:xfrm>
          <a:prstGeom prst="rect">
            <a:avLst/>
          </a:prstGeom>
        </p:spPr>
      </p:pic>
      <p:pic>
        <p:nvPicPr>
          <p:cNvPr id="53" name="Picture 52">
            <a:extLst>
              <a:ext uri="{FF2B5EF4-FFF2-40B4-BE49-F238E27FC236}">
                <a16:creationId xmlns:a16="http://schemas.microsoft.com/office/drawing/2014/main" id="{602F3EF1-70DC-4DB4-93A2-A7D95CE15BA2}"/>
              </a:ext>
            </a:extLst>
          </p:cNvPr>
          <p:cNvPicPr>
            <a:picLocks noChangeAspect="1"/>
          </p:cNvPicPr>
          <p:nvPr/>
        </p:nvPicPr>
        <p:blipFill>
          <a:blip r:embed="rId6"/>
          <a:stretch>
            <a:fillRect/>
          </a:stretch>
        </p:blipFill>
        <p:spPr>
          <a:xfrm>
            <a:off x="8412258" y="4507256"/>
            <a:ext cx="1300737" cy="231914"/>
          </a:xfrm>
          <a:prstGeom prst="rect">
            <a:avLst/>
          </a:prstGeom>
        </p:spPr>
      </p:pic>
      <p:pic>
        <p:nvPicPr>
          <p:cNvPr id="56" name="Picture 55">
            <a:extLst>
              <a:ext uri="{FF2B5EF4-FFF2-40B4-BE49-F238E27FC236}">
                <a16:creationId xmlns:a16="http://schemas.microsoft.com/office/drawing/2014/main" id="{F2B71C0C-7AE9-4DF5-9C56-B1C93CEE901F}"/>
              </a:ext>
            </a:extLst>
          </p:cNvPr>
          <p:cNvPicPr>
            <a:picLocks noChangeAspect="1"/>
          </p:cNvPicPr>
          <p:nvPr/>
        </p:nvPicPr>
        <p:blipFill>
          <a:blip r:embed="rId8"/>
          <a:stretch>
            <a:fillRect/>
          </a:stretch>
        </p:blipFill>
        <p:spPr>
          <a:xfrm>
            <a:off x="5818833" y="4235814"/>
            <a:ext cx="619269" cy="265921"/>
          </a:xfrm>
          <a:prstGeom prst="rect">
            <a:avLst/>
          </a:prstGeom>
        </p:spPr>
      </p:pic>
      <p:sp>
        <p:nvSpPr>
          <p:cNvPr id="59" name="Title 1">
            <a:extLst>
              <a:ext uri="{FF2B5EF4-FFF2-40B4-BE49-F238E27FC236}">
                <a16:creationId xmlns:a16="http://schemas.microsoft.com/office/drawing/2014/main" id="{AB4CE026-3436-4FC2-8732-B18BEBEABA2F}"/>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Georgia" panose="02040502050405020303" pitchFamily="18" charset="0"/>
                <a:cs typeface="Arial" panose="020B0604020202020204" pitchFamily="34" charset="0"/>
              </a:rPr>
              <a:t>Continuous Integration Pipeline</a:t>
            </a:r>
          </a:p>
        </p:txBody>
      </p:sp>
      <p:pic>
        <p:nvPicPr>
          <p:cNvPr id="60" name="Picture 59">
            <a:extLst>
              <a:ext uri="{FF2B5EF4-FFF2-40B4-BE49-F238E27FC236}">
                <a16:creationId xmlns:a16="http://schemas.microsoft.com/office/drawing/2014/main" id="{3BB9D53D-C1B8-4584-AA8A-B5DB7E4383D3}"/>
              </a:ext>
            </a:extLst>
          </p:cNvPr>
          <p:cNvPicPr>
            <a:picLocks noChangeAspect="1"/>
          </p:cNvPicPr>
          <p:nvPr/>
        </p:nvPicPr>
        <p:blipFill>
          <a:blip r:embed="rId9"/>
          <a:stretch>
            <a:fillRect/>
          </a:stretch>
        </p:blipFill>
        <p:spPr>
          <a:xfrm>
            <a:off x="9005566" y="6440593"/>
            <a:ext cx="720773" cy="253245"/>
          </a:xfrm>
          <a:prstGeom prst="rect">
            <a:avLst/>
          </a:prstGeom>
        </p:spPr>
      </p:pic>
      <p:pic>
        <p:nvPicPr>
          <p:cNvPr id="10" name="Picture 9">
            <a:extLst>
              <a:ext uri="{FF2B5EF4-FFF2-40B4-BE49-F238E27FC236}">
                <a16:creationId xmlns:a16="http://schemas.microsoft.com/office/drawing/2014/main" id="{3EF80990-1900-4036-9311-3427203A9F0E}"/>
              </a:ext>
            </a:extLst>
          </p:cNvPr>
          <p:cNvPicPr>
            <a:picLocks noChangeAspect="1"/>
          </p:cNvPicPr>
          <p:nvPr/>
        </p:nvPicPr>
        <p:blipFill>
          <a:blip r:embed="rId10"/>
          <a:stretch>
            <a:fillRect/>
          </a:stretch>
        </p:blipFill>
        <p:spPr>
          <a:xfrm>
            <a:off x="9188506" y="5901667"/>
            <a:ext cx="457200" cy="438150"/>
          </a:xfrm>
          <a:prstGeom prst="rect">
            <a:avLst/>
          </a:prstGeom>
        </p:spPr>
      </p:pic>
      <p:sp>
        <p:nvSpPr>
          <p:cNvPr id="62" name="TextBox 61">
            <a:extLst>
              <a:ext uri="{FF2B5EF4-FFF2-40B4-BE49-F238E27FC236}">
                <a16:creationId xmlns:a16="http://schemas.microsoft.com/office/drawing/2014/main" id="{F4A14367-CB48-4067-B24B-15E2FC2F4A13}"/>
              </a:ext>
            </a:extLst>
          </p:cNvPr>
          <p:cNvSpPr txBox="1"/>
          <p:nvPr/>
        </p:nvSpPr>
        <p:spPr>
          <a:xfrm>
            <a:off x="7036566" y="4875287"/>
            <a:ext cx="139124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*Roslyn Analyzers</a:t>
            </a:r>
          </a:p>
        </p:txBody>
      </p:sp>
      <p:sp>
        <p:nvSpPr>
          <p:cNvPr id="63" name="TextBox 62">
            <a:extLst>
              <a:ext uri="{FF2B5EF4-FFF2-40B4-BE49-F238E27FC236}">
                <a16:creationId xmlns:a16="http://schemas.microsoft.com/office/drawing/2014/main" id="{F4A14367-CB48-4067-B24B-15E2FC2F4A13}"/>
              </a:ext>
            </a:extLst>
          </p:cNvPr>
          <p:cNvSpPr txBox="1"/>
          <p:nvPr/>
        </p:nvSpPr>
        <p:spPr>
          <a:xfrm>
            <a:off x="8412258" y="4822961"/>
            <a:ext cx="139124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US" sz="1200" b="0" i="0" u="none" strike="noStrike" kern="1200" cap="none" spc="0" normalizeH="0" baseline="0" noProof="0" dirty="0" err="1">
                <a:ln>
                  <a:noFill/>
                </a:ln>
                <a:solidFill>
                  <a:srgbClr val="000000"/>
                </a:solidFill>
                <a:effectLst/>
                <a:uLnTx/>
                <a:uFillTx/>
                <a:latin typeface="Calibri" panose="020F0502020204030204"/>
                <a:ea typeface="+mn-ea"/>
                <a:cs typeface="+mn-cs"/>
              </a:rPr>
              <a:t>BinSkim</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4" name="Picture 3"/>
          <p:cNvPicPr>
            <a:picLocks noChangeAspect="1"/>
          </p:cNvPicPr>
          <p:nvPr/>
        </p:nvPicPr>
        <p:blipFill>
          <a:blip r:embed="rId11"/>
          <a:stretch>
            <a:fillRect/>
          </a:stretch>
        </p:blipFill>
        <p:spPr>
          <a:xfrm>
            <a:off x="2983123" y="4205972"/>
            <a:ext cx="959186" cy="467102"/>
          </a:xfrm>
          <a:prstGeom prst="rect">
            <a:avLst/>
          </a:prstGeom>
        </p:spPr>
      </p:pic>
      <p:sp>
        <p:nvSpPr>
          <p:cNvPr id="64" name="TextBox 63">
            <a:extLst>
              <a:ext uri="{FF2B5EF4-FFF2-40B4-BE49-F238E27FC236}">
                <a16:creationId xmlns:a16="http://schemas.microsoft.com/office/drawing/2014/main" id="{F4A14367-CB48-4067-B24B-15E2FC2F4A13}"/>
              </a:ext>
            </a:extLst>
          </p:cNvPr>
          <p:cNvSpPr txBox="1"/>
          <p:nvPr/>
        </p:nvSpPr>
        <p:spPr>
          <a:xfrm>
            <a:off x="2936140" y="4664579"/>
            <a:ext cx="139792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Azure GIT Repo</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1" name="Arrow: Pentagon 4">
            <a:extLst>
              <a:ext uri="{FF2B5EF4-FFF2-40B4-BE49-F238E27FC236}">
                <a16:creationId xmlns:a16="http://schemas.microsoft.com/office/drawing/2014/main" id="{FFC94AE3-2CEF-4F09-84D8-7975BD96AF61}"/>
              </a:ext>
            </a:extLst>
          </p:cNvPr>
          <p:cNvSpPr/>
          <p:nvPr/>
        </p:nvSpPr>
        <p:spPr>
          <a:xfrm>
            <a:off x="2918473" y="3641881"/>
            <a:ext cx="1362456"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rPr>
              <a:t>Source Control</a:t>
            </a:r>
          </a:p>
        </p:txBody>
      </p:sp>
      <p:sp>
        <p:nvSpPr>
          <p:cNvPr id="33" name="Flowchart: Decision 32"/>
          <p:cNvSpPr/>
          <p:nvPr/>
        </p:nvSpPr>
        <p:spPr>
          <a:xfrm>
            <a:off x="512704" y="3211422"/>
            <a:ext cx="1344247" cy="1098014"/>
          </a:xfrm>
          <a:prstGeom prst="flowChartDecision">
            <a:avLst/>
          </a:prstGeom>
          <a:solidFill>
            <a:schemeClr val="accent2"/>
          </a:solid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900" dirty="0">
                <a:solidFill>
                  <a:schemeClr val="bg1"/>
                </a:solidFill>
              </a:rPr>
              <a:t>Code Review &amp; Build Validation</a:t>
            </a:r>
          </a:p>
        </p:txBody>
      </p:sp>
      <p:cxnSp>
        <p:nvCxnSpPr>
          <p:cNvPr id="71" name="Curved Connector 70"/>
          <p:cNvCxnSpPr>
            <a:stCxn id="33" idx="3"/>
            <a:endCxn id="61" idx="1"/>
          </p:cNvCxnSpPr>
          <p:nvPr/>
        </p:nvCxnSpPr>
        <p:spPr>
          <a:xfrm>
            <a:off x="1856951" y="3760429"/>
            <a:ext cx="1061522" cy="139308"/>
          </a:xfrm>
          <a:prstGeom prst="curvedConnector3">
            <a:avLst>
              <a:gd name="adj1" fmla="val 41796"/>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4A14367-CB48-4067-B24B-15E2FC2F4A13}"/>
              </a:ext>
            </a:extLst>
          </p:cNvPr>
          <p:cNvSpPr txBox="1"/>
          <p:nvPr/>
        </p:nvSpPr>
        <p:spPr>
          <a:xfrm>
            <a:off x="173479" y="4265070"/>
            <a:ext cx="967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Request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Code Merge</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75" name="Curved Connector 74"/>
          <p:cNvCxnSpPr>
            <a:stCxn id="33" idx="0"/>
            <a:endCxn id="6" idx="2"/>
          </p:cNvCxnSpPr>
          <p:nvPr/>
        </p:nvCxnSpPr>
        <p:spPr>
          <a:xfrm rot="16200000" flipV="1">
            <a:off x="789918" y="2816512"/>
            <a:ext cx="771137" cy="18684"/>
          </a:xfrm>
          <a:prstGeom prst="curvedConnector3">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1C8BEFB-7D5D-4767-994D-EC70A4FCFC34}"/>
              </a:ext>
            </a:extLst>
          </p:cNvPr>
          <p:cNvSpPr txBox="1"/>
          <p:nvPr/>
        </p:nvSpPr>
        <p:spPr>
          <a:xfrm rot="18656570">
            <a:off x="278852" y="2679979"/>
            <a:ext cx="96114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Comments, Validation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Error</a:t>
            </a:r>
          </a:p>
        </p:txBody>
      </p:sp>
      <p:sp>
        <p:nvSpPr>
          <p:cNvPr id="84" name="TextBox 83">
            <a:extLst>
              <a:ext uri="{FF2B5EF4-FFF2-40B4-BE49-F238E27FC236}">
                <a16:creationId xmlns:a16="http://schemas.microsoft.com/office/drawing/2014/main" id="{F4A14367-CB48-4067-B24B-15E2FC2F4A13}"/>
              </a:ext>
            </a:extLst>
          </p:cNvPr>
          <p:cNvSpPr txBox="1"/>
          <p:nvPr/>
        </p:nvSpPr>
        <p:spPr>
          <a:xfrm rot="531614">
            <a:off x="1924697" y="3498492"/>
            <a:ext cx="87821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Approved</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93" name="Curved Connector 92"/>
          <p:cNvCxnSpPr>
            <a:stCxn id="7" idx="0"/>
            <a:endCxn id="33" idx="2"/>
          </p:cNvCxnSpPr>
          <p:nvPr/>
        </p:nvCxnSpPr>
        <p:spPr>
          <a:xfrm rot="5400000" flipH="1" flipV="1">
            <a:off x="611476" y="4472574"/>
            <a:ext cx="736490" cy="410214"/>
          </a:xfrm>
          <a:prstGeom prst="curvedConnector3">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1C1C6EA-8352-4BB6-A39B-F4553491DD8D}"/>
              </a:ext>
            </a:extLst>
          </p:cNvPr>
          <p:cNvSpPr txBox="1"/>
          <p:nvPr/>
        </p:nvSpPr>
        <p:spPr>
          <a:xfrm>
            <a:off x="1377194" y="4104936"/>
            <a:ext cx="1522358" cy="1200329"/>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*Build</a:t>
            </a:r>
            <a:r>
              <a:rPr kumimoji="0" lang="en-US" sz="1200" b="0" i="0" u="none" strike="noStrike" kern="1200" cap="none" spc="0" normalizeH="0" noProof="0" dirty="0">
                <a:ln>
                  <a:noFill/>
                </a:ln>
                <a:solidFill>
                  <a:srgbClr val="000000"/>
                </a:solidFill>
                <a:effectLst/>
                <a:uLnTx/>
                <a:uFillTx/>
                <a:latin typeface="Calibri" panose="020F0502020204030204"/>
                <a:ea typeface="+mn-ea"/>
                <a:cs typeface="+mn-cs"/>
              </a:rPr>
              <a:t>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0" dirty="0">
                <a:solidFill>
                  <a:srgbClr val="000000"/>
                </a:solidFill>
                <a:latin typeface="Calibri" panose="020F0502020204030204"/>
              </a:rPr>
              <a:t>Credential Scanner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000000"/>
                </a:solidFill>
                <a:effectLst/>
                <a:uLnTx/>
                <a:uFillTx/>
                <a:latin typeface="Calibri" panose="020F0502020204030204"/>
                <a:ea typeface="+mn-ea"/>
                <a:cs typeface="+mn-cs"/>
              </a:rPr>
              <a:t>UTC Checks</a:t>
            </a:r>
          </a:p>
          <a:p>
            <a:pPr marL="171450" indent="-171450">
              <a:buFont typeface="Arial" panose="020B0604020202020204" pitchFamily="34" charset="0"/>
              <a:buChar char="•"/>
              <a:defRPr/>
            </a:pPr>
            <a:r>
              <a:rPr lang="en-US" sz="1200" dirty="0">
                <a:solidFill>
                  <a:srgbClr val="000000"/>
                </a:solidFill>
                <a:latin typeface="Calibri" panose="020F0502020204030204"/>
                <a:cs typeface="Calibri" panose="020F0502020204030204"/>
              </a:rPr>
              <a:t>Build status</a:t>
            </a:r>
          </a:p>
          <a:p>
            <a:pPr marL="171450" indent="-171450">
              <a:buFont typeface="Arial" panose="020B0604020202020204" pitchFamily="34" charset="0"/>
              <a:buChar char="•"/>
              <a:defRPr/>
            </a:pPr>
            <a:r>
              <a:rPr lang="en-US" sz="1200" dirty="0">
                <a:solidFill>
                  <a:srgbClr val="000000"/>
                </a:solidFill>
                <a:latin typeface="Calibri" panose="020F0502020204030204"/>
                <a:cs typeface="Calibri" panose="020F0502020204030204"/>
              </a:rPr>
              <a:t>Mandatory Reviewers</a:t>
            </a:r>
          </a:p>
        </p:txBody>
      </p:sp>
      <p:sp>
        <p:nvSpPr>
          <p:cNvPr id="103" name="TextBox 102">
            <a:extLst>
              <a:ext uri="{FF2B5EF4-FFF2-40B4-BE49-F238E27FC236}">
                <a16:creationId xmlns:a16="http://schemas.microsoft.com/office/drawing/2014/main" id="{C12C2556-968D-4EE5-BCE6-D952B1BB336E}"/>
              </a:ext>
            </a:extLst>
          </p:cNvPr>
          <p:cNvSpPr txBox="1"/>
          <p:nvPr/>
        </p:nvSpPr>
        <p:spPr>
          <a:xfrm>
            <a:off x="271492" y="6024077"/>
            <a:ext cx="526685" cy="17807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Developer</a:t>
            </a:r>
          </a:p>
        </p:txBody>
      </p:sp>
    </p:spTree>
    <p:extLst>
      <p:ext uri="{BB962C8B-B14F-4D97-AF65-F5344CB8AC3E}">
        <p14:creationId xmlns:p14="http://schemas.microsoft.com/office/powerpoint/2010/main" val="413496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FFC94AE3-2CEF-4F09-84D8-7975BD96AF61}"/>
              </a:ext>
            </a:extLst>
          </p:cNvPr>
          <p:cNvSpPr/>
          <p:nvPr/>
        </p:nvSpPr>
        <p:spPr>
          <a:xfrm>
            <a:off x="2481685" y="2284967"/>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Configuration</a:t>
            </a:r>
          </a:p>
        </p:txBody>
      </p:sp>
      <p:sp>
        <p:nvSpPr>
          <p:cNvPr id="46" name="Arrow: Pentagon 45">
            <a:extLst>
              <a:ext uri="{FF2B5EF4-FFF2-40B4-BE49-F238E27FC236}">
                <a16:creationId xmlns:a16="http://schemas.microsoft.com/office/drawing/2014/main" id="{992D02B5-05F2-4581-9B84-8D3B788CCC8F}"/>
              </a:ext>
            </a:extLst>
          </p:cNvPr>
          <p:cNvSpPr/>
          <p:nvPr/>
        </p:nvSpPr>
        <p:spPr>
          <a:xfrm>
            <a:off x="652047" y="2308825"/>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Deploy to QA</a:t>
            </a:r>
          </a:p>
        </p:txBody>
      </p:sp>
      <p:sp>
        <p:nvSpPr>
          <p:cNvPr id="52" name="Arrow: Pentagon 51">
            <a:extLst>
              <a:ext uri="{FF2B5EF4-FFF2-40B4-BE49-F238E27FC236}">
                <a16:creationId xmlns:a16="http://schemas.microsoft.com/office/drawing/2014/main" id="{2BC735AA-2BCC-4E8C-95E0-1EF668B6CD94}"/>
              </a:ext>
            </a:extLst>
          </p:cNvPr>
          <p:cNvSpPr/>
          <p:nvPr/>
        </p:nvSpPr>
        <p:spPr>
          <a:xfrm>
            <a:off x="4292601" y="2272151"/>
            <a:ext cx="1797770" cy="515711"/>
          </a:xfrm>
          <a:prstGeom prst="homePlate">
            <a:avLst/>
          </a:prstGeom>
          <a:solidFill>
            <a:srgbClr val="7030A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Dynamic Code Analysis</a:t>
            </a:r>
          </a:p>
        </p:txBody>
      </p:sp>
      <p:sp>
        <p:nvSpPr>
          <p:cNvPr id="53" name="Arrow: Pentagon 52">
            <a:extLst>
              <a:ext uri="{FF2B5EF4-FFF2-40B4-BE49-F238E27FC236}">
                <a16:creationId xmlns:a16="http://schemas.microsoft.com/office/drawing/2014/main" id="{40D1AFA7-A736-41E9-8764-F151E1106CD6}"/>
              </a:ext>
            </a:extLst>
          </p:cNvPr>
          <p:cNvSpPr/>
          <p:nvPr/>
        </p:nvSpPr>
        <p:spPr>
          <a:xfrm>
            <a:off x="6118507" y="2272151"/>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Performance Testing</a:t>
            </a:r>
          </a:p>
        </p:txBody>
      </p:sp>
      <p:sp>
        <p:nvSpPr>
          <p:cNvPr id="54" name="Arrow: Pentagon 53">
            <a:extLst>
              <a:ext uri="{FF2B5EF4-FFF2-40B4-BE49-F238E27FC236}">
                <a16:creationId xmlns:a16="http://schemas.microsoft.com/office/drawing/2014/main" id="{0D19B54E-F634-4B85-84CA-42941B397C27}"/>
              </a:ext>
            </a:extLst>
          </p:cNvPr>
          <p:cNvSpPr/>
          <p:nvPr/>
        </p:nvSpPr>
        <p:spPr>
          <a:xfrm>
            <a:off x="7944413" y="2272151"/>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Regression Testing</a:t>
            </a:r>
          </a:p>
        </p:txBody>
      </p:sp>
      <p:pic>
        <p:nvPicPr>
          <p:cNvPr id="5126" name="Picture 6" descr="Image result for kubernetes icon">
            <a:extLst>
              <a:ext uri="{FF2B5EF4-FFF2-40B4-BE49-F238E27FC236}">
                <a16:creationId xmlns:a16="http://schemas.microsoft.com/office/drawing/2014/main" id="{1E984660-75C7-4D89-8ADD-FA9033089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599" y="2849242"/>
            <a:ext cx="741086" cy="741086"/>
          </a:xfrm>
          <a:prstGeom prst="rect">
            <a:avLst/>
          </a:prstGeom>
          <a:noFill/>
          <a:extLst>
            <a:ext uri="{909E8E84-426E-40DD-AFC4-6F175D3DCCD1}">
              <a14:hiddenFill xmlns:a14="http://schemas.microsoft.com/office/drawing/2010/main">
                <a:solidFill>
                  <a:srgbClr val="FFFFFF"/>
                </a:solidFill>
              </a14:hiddenFill>
            </a:ext>
          </a:extLst>
        </p:spPr>
      </p:pic>
      <p:sp>
        <p:nvSpPr>
          <p:cNvPr id="22" name="Arrow: Pentagon 21">
            <a:extLst>
              <a:ext uri="{FF2B5EF4-FFF2-40B4-BE49-F238E27FC236}">
                <a16:creationId xmlns:a16="http://schemas.microsoft.com/office/drawing/2014/main" id="{A8DA91F5-0801-4924-97A4-351825A19098}"/>
              </a:ext>
            </a:extLst>
          </p:cNvPr>
          <p:cNvSpPr/>
          <p:nvPr/>
        </p:nvSpPr>
        <p:spPr>
          <a:xfrm>
            <a:off x="2486204" y="4801943"/>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Deploy to UAT</a:t>
            </a:r>
          </a:p>
        </p:txBody>
      </p:sp>
      <p:sp>
        <p:nvSpPr>
          <p:cNvPr id="20" name="TextBox 19">
            <a:extLst>
              <a:ext uri="{FF2B5EF4-FFF2-40B4-BE49-F238E27FC236}">
                <a16:creationId xmlns:a16="http://schemas.microsoft.com/office/drawing/2014/main" id="{2D478806-4926-4D61-9374-E3038CDC08F9}"/>
              </a:ext>
            </a:extLst>
          </p:cNvPr>
          <p:cNvSpPr txBox="1"/>
          <p:nvPr/>
        </p:nvSpPr>
        <p:spPr>
          <a:xfrm>
            <a:off x="4301941" y="2915816"/>
            <a:ext cx="1549925" cy="261610"/>
          </a:xfrm>
          <a:prstGeom prst="rect">
            <a:avLst/>
          </a:prstGeom>
          <a:noFill/>
        </p:spPr>
        <p:txBody>
          <a:bodyPr wrap="square" rtlCol="0">
            <a:spAutoFit/>
          </a:bodyPr>
          <a:lstStyle/>
          <a:p>
            <a:r>
              <a:rPr lang="en-US" sz="1100" b="1" dirty="0"/>
              <a:t>Not yet implemented</a:t>
            </a:r>
            <a:endParaRPr lang="en-US" b="1" dirty="0"/>
          </a:p>
        </p:txBody>
      </p:sp>
      <p:sp>
        <p:nvSpPr>
          <p:cNvPr id="23" name="Arrow: Pentagon 22">
            <a:extLst>
              <a:ext uri="{FF2B5EF4-FFF2-40B4-BE49-F238E27FC236}">
                <a16:creationId xmlns:a16="http://schemas.microsoft.com/office/drawing/2014/main" id="{9F71DE7E-C452-424F-A354-AAD753B01D81}"/>
              </a:ext>
            </a:extLst>
          </p:cNvPr>
          <p:cNvSpPr/>
          <p:nvPr/>
        </p:nvSpPr>
        <p:spPr>
          <a:xfrm>
            <a:off x="9779962" y="2268827"/>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Quality Gate Passed</a:t>
            </a:r>
          </a:p>
        </p:txBody>
      </p:sp>
      <p:sp>
        <p:nvSpPr>
          <p:cNvPr id="24" name="Arrow: Pentagon 23">
            <a:extLst>
              <a:ext uri="{FF2B5EF4-FFF2-40B4-BE49-F238E27FC236}">
                <a16:creationId xmlns:a16="http://schemas.microsoft.com/office/drawing/2014/main" id="{002EC9B5-59DC-49E6-BC75-9011ED1ACA0F}"/>
              </a:ext>
            </a:extLst>
          </p:cNvPr>
          <p:cNvSpPr/>
          <p:nvPr/>
        </p:nvSpPr>
        <p:spPr>
          <a:xfrm>
            <a:off x="647152" y="4801943"/>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Approved</a:t>
            </a:r>
          </a:p>
        </p:txBody>
      </p:sp>
      <p:sp>
        <p:nvSpPr>
          <p:cNvPr id="38" name="Arrow: Pentagon 37">
            <a:extLst>
              <a:ext uri="{FF2B5EF4-FFF2-40B4-BE49-F238E27FC236}">
                <a16:creationId xmlns:a16="http://schemas.microsoft.com/office/drawing/2014/main" id="{5033EDB1-9A0C-4C5E-A8A7-9D5AA699EE5C}"/>
              </a:ext>
            </a:extLst>
          </p:cNvPr>
          <p:cNvSpPr/>
          <p:nvPr/>
        </p:nvSpPr>
        <p:spPr>
          <a:xfrm>
            <a:off x="4301941" y="4798283"/>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Execute Acceptance testing</a:t>
            </a:r>
          </a:p>
        </p:txBody>
      </p:sp>
      <p:sp>
        <p:nvSpPr>
          <p:cNvPr id="39" name="Arrow: Pentagon 38">
            <a:extLst>
              <a:ext uri="{FF2B5EF4-FFF2-40B4-BE49-F238E27FC236}">
                <a16:creationId xmlns:a16="http://schemas.microsoft.com/office/drawing/2014/main" id="{BB2933EB-5ADF-4515-AB8A-82593C4A7C7A}"/>
              </a:ext>
            </a:extLst>
          </p:cNvPr>
          <p:cNvSpPr/>
          <p:nvPr/>
        </p:nvSpPr>
        <p:spPr>
          <a:xfrm>
            <a:off x="6123026" y="4798282"/>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Approved</a:t>
            </a:r>
          </a:p>
        </p:txBody>
      </p:sp>
      <p:sp>
        <p:nvSpPr>
          <p:cNvPr id="40" name="Arrow: Pentagon 39">
            <a:extLst>
              <a:ext uri="{FF2B5EF4-FFF2-40B4-BE49-F238E27FC236}">
                <a16:creationId xmlns:a16="http://schemas.microsoft.com/office/drawing/2014/main" id="{9EC6B2EE-43B5-45A4-BFE3-35AA454203CB}"/>
              </a:ext>
            </a:extLst>
          </p:cNvPr>
          <p:cNvSpPr/>
          <p:nvPr/>
        </p:nvSpPr>
        <p:spPr>
          <a:xfrm>
            <a:off x="7917064" y="4798282"/>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Deploy to Prod</a:t>
            </a:r>
          </a:p>
        </p:txBody>
      </p:sp>
      <p:sp>
        <p:nvSpPr>
          <p:cNvPr id="27" name="Arrow: Pentagon 26">
            <a:extLst>
              <a:ext uri="{FF2B5EF4-FFF2-40B4-BE49-F238E27FC236}">
                <a16:creationId xmlns:a16="http://schemas.microsoft.com/office/drawing/2014/main" id="{60783AC4-991F-4E7D-85A1-37F7776FBE02}"/>
              </a:ext>
            </a:extLst>
          </p:cNvPr>
          <p:cNvSpPr/>
          <p:nvPr/>
        </p:nvSpPr>
        <p:spPr>
          <a:xfrm>
            <a:off x="9744858" y="4798282"/>
            <a:ext cx="1797770" cy="515711"/>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Monitoring</a:t>
            </a:r>
          </a:p>
        </p:txBody>
      </p:sp>
      <p:sp>
        <p:nvSpPr>
          <p:cNvPr id="28" name="TextBox 27">
            <a:extLst>
              <a:ext uri="{FF2B5EF4-FFF2-40B4-BE49-F238E27FC236}">
                <a16:creationId xmlns:a16="http://schemas.microsoft.com/office/drawing/2014/main" id="{8FC3A054-186B-4E9A-BE6C-4660281B05C3}"/>
              </a:ext>
            </a:extLst>
          </p:cNvPr>
          <p:cNvSpPr txBox="1"/>
          <p:nvPr/>
        </p:nvSpPr>
        <p:spPr>
          <a:xfrm>
            <a:off x="621691" y="1245228"/>
            <a:ext cx="10956042" cy="830997"/>
          </a:xfrm>
          <a:prstGeom prst="rect">
            <a:avLst/>
          </a:prstGeom>
          <a:noFill/>
        </p:spPr>
        <p:txBody>
          <a:bodyPr wrap="square" rtlCol="0">
            <a:spAutoFit/>
          </a:bodyPr>
          <a:lstStyle/>
          <a:p>
            <a:r>
              <a:rPr lang="en-US" sz="1600"/>
              <a:t>Continuous delivery allows to deliver new business value and improve existing software faster, with lower risk. It is a practice of keeping codebase deployable at any point, having passed all the quality gates and with all the configuration necessary to push it into any environment.</a:t>
            </a:r>
          </a:p>
        </p:txBody>
      </p:sp>
      <p:sp>
        <p:nvSpPr>
          <p:cNvPr id="29" name="Title 1">
            <a:extLst>
              <a:ext uri="{FF2B5EF4-FFF2-40B4-BE49-F238E27FC236}">
                <a16:creationId xmlns:a16="http://schemas.microsoft.com/office/drawing/2014/main" id="{156C8913-5A8D-47F7-B2A7-DE0F67AF8C93}"/>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a:t>Continuous Delivery Pipeline and Tooling</a:t>
            </a:r>
          </a:p>
        </p:txBody>
      </p:sp>
      <p:pic>
        <p:nvPicPr>
          <p:cNvPr id="6" name="Picture 5">
            <a:extLst>
              <a:ext uri="{FF2B5EF4-FFF2-40B4-BE49-F238E27FC236}">
                <a16:creationId xmlns:a16="http://schemas.microsoft.com/office/drawing/2014/main" id="{8F8B1F04-A9A6-4DFD-B50A-FCC350BA91A5}"/>
              </a:ext>
            </a:extLst>
          </p:cNvPr>
          <p:cNvPicPr>
            <a:picLocks noChangeAspect="1"/>
          </p:cNvPicPr>
          <p:nvPr/>
        </p:nvPicPr>
        <p:blipFill>
          <a:blip r:embed="rId3"/>
          <a:stretch>
            <a:fillRect/>
          </a:stretch>
        </p:blipFill>
        <p:spPr>
          <a:xfrm>
            <a:off x="736305" y="2948946"/>
            <a:ext cx="952367" cy="392784"/>
          </a:xfrm>
          <a:prstGeom prst="rect">
            <a:avLst/>
          </a:prstGeom>
        </p:spPr>
      </p:pic>
      <p:sp>
        <p:nvSpPr>
          <p:cNvPr id="31" name="TextBox 30">
            <a:extLst>
              <a:ext uri="{FF2B5EF4-FFF2-40B4-BE49-F238E27FC236}">
                <a16:creationId xmlns:a16="http://schemas.microsoft.com/office/drawing/2014/main" id="{AF262894-8EEB-42D2-98FF-89DDBB75EF1D}"/>
              </a:ext>
            </a:extLst>
          </p:cNvPr>
          <p:cNvSpPr txBox="1"/>
          <p:nvPr/>
        </p:nvSpPr>
        <p:spPr>
          <a:xfrm>
            <a:off x="621690" y="3304012"/>
            <a:ext cx="1320760" cy="261610"/>
          </a:xfrm>
          <a:prstGeom prst="rect">
            <a:avLst/>
          </a:prstGeom>
          <a:noFill/>
        </p:spPr>
        <p:txBody>
          <a:bodyPr wrap="square" rtlCol="0">
            <a:spAutoFit/>
          </a:bodyPr>
          <a:lstStyle/>
          <a:p>
            <a:r>
              <a:rPr lang="en-US" sz="1100"/>
              <a:t>ARM Templates</a:t>
            </a:r>
            <a:endParaRPr lang="en-US"/>
          </a:p>
        </p:txBody>
      </p:sp>
      <p:sp>
        <p:nvSpPr>
          <p:cNvPr id="32" name="TextBox 31">
            <a:extLst>
              <a:ext uri="{FF2B5EF4-FFF2-40B4-BE49-F238E27FC236}">
                <a16:creationId xmlns:a16="http://schemas.microsoft.com/office/drawing/2014/main" id="{2BD2FDA1-1804-4BF0-9718-9EAE2949D73D}"/>
              </a:ext>
            </a:extLst>
          </p:cNvPr>
          <p:cNvSpPr txBox="1"/>
          <p:nvPr/>
        </p:nvSpPr>
        <p:spPr>
          <a:xfrm>
            <a:off x="621690" y="4052323"/>
            <a:ext cx="10956042" cy="584775"/>
          </a:xfrm>
          <a:prstGeom prst="rect">
            <a:avLst/>
          </a:prstGeom>
          <a:noFill/>
        </p:spPr>
        <p:txBody>
          <a:bodyPr wrap="square" rtlCol="0">
            <a:spAutoFit/>
          </a:bodyPr>
          <a:lstStyle/>
          <a:p>
            <a:r>
              <a:rPr lang="en-US" sz="1600"/>
              <a:t>After passing QA, and with the proper approval, the application can be promoted to higher environments like UAT and then Production. The pipeline generally remains the same. Only the TARGET environment changes.</a:t>
            </a:r>
          </a:p>
        </p:txBody>
      </p:sp>
      <p:pic>
        <p:nvPicPr>
          <p:cNvPr id="34" name="Picture 33">
            <a:extLst>
              <a:ext uri="{FF2B5EF4-FFF2-40B4-BE49-F238E27FC236}">
                <a16:creationId xmlns:a16="http://schemas.microsoft.com/office/drawing/2014/main" id="{91679C86-7AD3-43E7-8401-FE94EF3A28B9}"/>
              </a:ext>
            </a:extLst>
          </p:cNvPr>
          <p:cNvPicPr>
            <a:picLocks noChangeAspect="1"/>
          </p:cNvPicPr>
          <p:nvPr/>
        </p:nvPicPr>
        <p:blipFill>
          <a:blip r:embed="rId4"/>
          <a:stretch>
            <a:fillRect/>
          </a:stretch>
        </p:blipFill>
        <p:spPr>
          <a:xfrm>
            <a:off x="9879467" y="5412948"/>
            <a:ext cx="333851" cy="329400"/>
          </a:xfrm>
          <a:prstGeom prst="rect">
            <a:avLst/>
          </a:prstGeom>
        </p:spPr>
      </p:pic>
      <p:sp>
        <p:nvSpPr>
          <p:cNvPr id="35" name="Rectangle 34">
            <a:extLst>
              <a:ext uri="{FF2B5EF4-FFF2-40B4-BE49-F238E27FC236}">
                <a16:creationId xmlns:a16="http://schemas.microsoft.com/office/drawing/2014/main" id="{3226841D-A7B1-4DF7-B885-BBC517C533F7}"/>
              </a:ext>
            </a:extLst>
          </p:cNvPr>
          <p:cNvSpPr/>
          <p:nvPr/>
        </p:nvSpPr>
        <p:spPr>
          <a:xfrm>
            <a:off x="10213318" y="5423759"/>
            <a:ext cx="1797770" cy="307777"/>
          </a:xfrm>
          <a:prstGeom prst="rect">
            <a:avLst/>
          </a:prstGeom>
        </p:spPr>
        <p:txBody>
          <a:bodyPr wrap="square">
            <a:spAutoFit/>
          </a:bodyPr>
          <a:lstStyle/>
          <a:p>
            <a:r>
              <a:rPr lang="en-US" sz="1400"/>
              <a:t>Azure Monitoring</a:t>
            </a:r>
          </a:p>
        </p:txBody>
      </p:sp>
      <p:pic>
        <p:nvPicPr>
          <p:cNvPr id="36" name="Picture 35">
            <a:extLst>
              <a:ext uri="{FF2B5EF4-FFF2-40B4-BE49-F238E27FC236}">
                <a16:creationId xmlns:a16="http://schemas.microsoft.com/office/drawing/2014/main" id="{EDA674ED-773B-4E78-A11C-530DABF64071}"/>
              </a:ext>
            </a:extLst>
          </p:cNvPr>
          <p:cNvPicPr>
            <a:picLocks noChangeAspect="1"/>
          </p:cNvPicPr>
          <p:nvPr/>
        </p:nvPicPr>
        <p:blipFill>
          <a:blip r:embed="rId5"/>
          <a:stretch>
            <a:fillRect/>
          </a:stretch>
        </p:blipFill>
        <p:spPr>
          <a:xfrm>
            <a:off x="9903785" y="5775686"/>
            <a:ext cx="333851" cy="489130"/>
          </a:xfrm>
          <a:prstGeom prst="rect">
            <a:avLst/>
          </a:prstGeom>
        </p:spPr>
      </p:pic>
      <p:sp>
        <p:nvSpPr>
          <p:cNvPr id="37" name="Rectangle 36">
            <a:extLst>
              <a:ext uri="{FF2B5EF4-FFF2-40B4-BE49-F238E27FC236}">
                <a16:creationId xmlns:a16="http://schemas.microsoft.com/office/drawing/2014/main" id="{B4A7953E-FD56-4E77-B1AE-0C4F45FAD4CB}"/>
              </a:ext>
            </a:extLst>
          </p:cNvPr>
          <p:cNvSpPr/>
          <p:nvPr/>
        </p:nvSpPr>
        <p:spPr>
          <a:xfrm>
            <a:off x="10213318" y="5893846"/>
            <a:ext cx="1559959" cy="307777"/>
          </a:xfrm>
          <a:prstGeom prst="rect">
            <a:avLst/>
          </a:prstGeom>
        </p:spPr>
        <p:txBody>
          <a:bodyPr wrap="square">
            <a:spAutoFit/>
          </a:bodyPr>
          <a:lstStyle/>
          <a:p>
            <a:r>
              <a:rPr lang="en-US" sz="1400"/>
              <a:t>Azure App Insights</a:t>
            </a:r>
          </a:p>
        </p:txBody>
      </p:sp>
      <p:pic>
        <p:nvPicPr>
          <p:cNvPr id="41" name="Picture 40">
            <a:extLst>
              <a:ext uri="{FF2B5EF4-FFF2-40B4-BE49-F238E27FC236}">
                <a16:creationId xmlns:a16="http://schemas.microsoft.com/office/drawing/2014/main" id="{0902C3E9-F8A4-4DB8-8136-33F33D98AF3D}"/>
              </a:ext>
            </a:extLst>
          </p:cNvPr>
          <p:cNvPicPr>
            <a:picLocks noChangeAspect="1"/>
          </p:cNvPicPr>
          <p:nvPr/>
        </p:nvPicPr>
        <p:blipFill>
          <a:blip r:embed="rId6"/>
          <a:stretch>
            <a:fillRect/>
          </a:stretch>
        </p:blipFill>
        <p:spPr>
          <a:xfrm>
            <a:off x="8248371" y="2951871"/>
            <a:ext cx="809437" cy="235916"/>
          </a:xfrm>
          <a:prstGeom prst="rect">
            <a:avLst/>
          </a:prstGeom>
        </p:spPr>
      </p:pic>
      <p:pic>
        <p:nvPicPr>
          <p:cNvPr id="9" name="Picture 8">
            <a:extLst>
              <a:ext uri="{FF2B5EF4-FFF2-40B4-BE49-F238E27FC236}">
                <a16:creationId xmlns:a16="http://schemas.microsoft.com/office/drawing/2014/main" id="{B1DDC4C6-2829-48E1-A9BA-476E4DCF1605}"/>
              </a:ext>
            </a:extLst>
          </p:cNvPr>
          <p:cNvPicPr>
            <a:picLocks noChangeAspect="1"/>
          </p:cNvPicPr>
          <p:nvPr/>
        </p:nvPicPr>
        <p:blipFill>
          <a:blip r:embed="rId7"/>
          <a:stretch>
            <a:fillRect/>
          </a:stretch>
        </p:blipFill>
        <p:spPr>
          <a:xfrm>
            <a:off x="922420" y="3528964"/>
            <a:ext cx="1320760" cy="438196"/>
          </a:xfrm>
          <a:prstGeom prst="rect">
            <a:avLst/>
          </a:prstGeom>
        </p:spPr>
      </p:pic>
      <p:pic>
        <p:nvPicPr>
          <p:cNvPr id="30" name="Picture 29">
            <a:extLst>
              <a:ext uri="{FF2B5EF4-FFF2-40B4-BE49-F238E27FC236}">
                <a16:creationId xmlns:a16="http://schemas.microsoft.com/office/drawing/2014/main" id="{F99EB444-50E0-4B92-9957-D2661BBF955D}"/>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9903785" y="6268042"/>
            <a:ext cx="352293" cy="352293"/>
          </a:xfrm>
          <a:prstGeom prst="rect">
            <a:avLst/>
          </a:prstGeom>
        </p:spPr>
      </p:pic>
      <p:sp>
        <p:nvSpPr>
          <p:cNvPr id="42" name="Rectangle 41">
            <a:extLst>
              <a:ext uri="{FF2B5EF4-FFF2-40B4-BE49-F238E27FC236}">
                <a16:creationId xmlns:a16="http://schemas.microsoft.com/office/drawing/2014/main" id="{EA80B965-A119-48BA-944A-C4F20425031F}"/>
              </a:ext>
            </a:extLst>
          </p:cNvPr>
          <p:cNvSpPr/>
          <p:nvPr/>
        </p:nvSpPr>
        <p:spPr>
          <a:xfrm>
            <a:off x="10213318" y="6312192"/>
            <a:ext cx="1829347" cy="307777"/>
          </a:xfrm>
          <a:prstGeom prst="rect">
            <a:avLst/>
          </a:prstGeom>
        </p:spPr>
        <p:txBody>
          <a:bodyPr wrap="square">
            <a:spAutoFit/>
          </a:bodyPr>
          <a:lstStyle/>
          <a:p>
            <a:r>
              <a:rPr lang="en-US" sz="1400"/>
              <a:t>Azure Log Analytics</a:t>
            </a:r>
          </a:p>
        </p:txBody>
      </p:sp>
      <p:sp>
        <p:nvSpPr>
          <p:cNvPr id="33" name="TextBox 32">
            <a:extLst>
              <a:ext uri="{FF2B5EF4-FFF2-40B4-BE49-F238E27FC236}">
                <a16:creationId xmlns:a16="http://schemas.microsoft.com/office/drawing/2014/main" id="{2D478806-4926-4D61-9374-E3038CDC08F9}"/>
              </a:ext>
            </a:extLst>
          </p:cNvPr>
          <p:cNvSpPr txBox="1"/>
          <p:nvPr/>
        </p:nvSpPr>
        <p:spPr>
          <a:xfrm>
            <a:off x="6275156" y="2930146"/>
            <a:ext cx="1549925" cy="261610"/>
          </a:xfrm>
          <a:prstGeom prst="rect">
            <a:avLst/>
          </a:prstGeom>
          <a:noFill/>
        </p:spPr>
        <p:txBody>
          <a:bodyPr wrap="square" rtlCol="0">
            <a:spAutoFit/>
          </a:bodyPr>
          <a:lstStyle/>
          <a:p>
            <a:r>
              <a:rPr lang="en-US" sz="1100" b="1"/>
              <a:t>Load Runner</a:t>
            </a:r>
            <a:endParaRPr lang="en-US" b="1" dirty="0"/>
          </a:p>
        </p:txBody>
      </p:sp>
    </p:spTree>
    <p:extLst>
      <p:ext uri="{BB962C8B-B14F-4D97-AF65-F5344CB8AC3E}">
        <p14:creationId xmlns:p14="http://schemas.microsoft.com/office/powerpoint/2010/main" val="125943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001E7C5F-1E9D-4556-92B9-E935EF973F40}"/>
              </a:ext>
            </a:extLst>
          </p:cNvPr>
          <p:cNvGraphicFramePr>
            <a:graphicFrameLocks noGrp="1"/>
          </p:cNvGraphicFramePr>
          <p:nvPr>
            <p:extLst>
              <p:ext uri="{D42A27DB-BD31-4B8C-83A1-F6EECF244321}">
                <p14:modId xmlns:p14="http://schemas.microsoft.com/office/powerpoint/2010/main" val="1456652029"/>
              </p:ext>
            </p:extLst>
          </p:nvPr>
        </p:nvGraphicFramePr>
        <p:xfrm>
          <a:off x="528519" y="1111358"/>
          <a:ext cx="11103704" cy="4063794"/>
        </p:xfrm>
        <a:graphic>
          <a:graphicData uri="http://schemas.openxmlformats.org/drawingml/2006/table">
            <a:tbl>
              <a:tblPr firstRow="1" bandRow="1">
                <a:tableStyleId>{FABFCF23-3B69-468F-B69F-88F6DE6A72F2}</a:tableStyleId>
              </a:tblPr>
              <a:tblGrid>
                <a:gridCol w="2444729">
                  <a:extLst>
                    <a:ext uri="{9D8B030D-6E8A-4147-A177-3AD203B41FA5}">
                      <a16:colId xmlns:a16="http://schemas.microsoft.com/office/drawing/2014/main" val="49131051"/>
                    </a:ext>
                  </a:extLst>
                </a:gridCol>
                <a:gridCol w="3229120">
                  <a:extLst>
                    <a:ext uri="{9D8B030D-6E8A-4147-A177-3AD203B41FA5}">
                      <a16:colId xmlns:a16="http://schemas.microsoft.com/office/drawing/2014/main" val="3390336952"/>
                    </a:ext>
                  </a:extLst>
                </a:gridCol>
                <a:gridCol w="5429855">
                  <a:extLst>
                    <a:ext uri="{9D8B030D-6E8A-4147-A177-3AD203B41FA5}">
                      <a16:colId xmlns:a16="http://schemas.microsoft.com/office/drawing/2014/main" val="1183117364"/>
                    </a:ext>
                  </a:extLst>
                </a:gridCol>
              </a:tblGrid>
              <a:tr h="322129">
                <a:tc>
                  <a:txBody>
                    <a:bodyPr/>
                    <a:lstStyle/>
                    <a:p>
                      <a:r>
                        <a:rPr lang="en-US" sz="1400">
                          <a:latin typeface="+mn-lt"/>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mn-lt"/>
                        </a:rPr>
                        <a:t>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mn-l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7788907"/>
                  </a:ext>
                </a:extLst>
              </a:tr>
              <a:tr h="632705">
                <a:tc>
                  <a:txBody>
                    <a:bodyPr/>
                    <a:lstStyle/>
                    <a:p>
                      <a:r>
                        <a:rPr lang="en-US" sz="1400">
                          <a:latin typeface="+mn-lt"/>
                        </a:rPr>
                        <a:t>Source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mn-lt"/>
                        </a:rPr>
                        <a:t>Azure Repos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mn-lt"/>
                        </a:rPr>
                        <a:t>A set of version control tools that you can use to manage your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5237454"/>
                  </a:ext>
                </a:extLst>
              </a:tr>
              <a:tr h="413239">
                <a:tc>
                  <a:txBody>
                    <a:bodyPr/>
                    <a:lstStyle/>
                    <a:p>
                      <a:r>
                        <a:rPr lang="en-US" sz="1400">
                          <a:latin typeface="+mn-lt"/>
                        </a:rPr>
                        <a:t>Unit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err="1">
                          <a:latin typeface="+mn-lt"/>
                        </a:rPr>
                        <a:t>nUnit</a:t>
                      </a:r>
                      <a:endParaRPr lang="en-US" sz="14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a:solidFill>
                            <a:schemeClr val="dk1"/>
                          </a:solidFill>
                          <a:effectLst/>
                          <a:latin typeface="+mn-lt"/>
                        </a:rPr>
                        <a:t>Open-source unit testing framework used for development and execution of unit tests with .NET programming language.</a:t>
                      </a:r>
                      <a:endParaRPr lang="en-US" sz="1400" b="0" kern="1200">
                        <a:solidFill>
                          <a:schemeClr val="dk1"/>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591331"/>
                  </a:ext>
                </a:extLst>
              </a:tr>
              <a:tr h="0">
                <a:tc rowSpan="5">
                  <a:txBody>
                    <a:bodyPr/>
                    <a:lstStyle/>
                    <a:p>
                      <a:r>
                        <a:rPr lang="en-US" sz="1400">
                          <a:latin typeface="+mn-lt"/>
                        </a:rPr>
                        <a:t>Static Scan Analysis/OSS Code Quality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400">
                          <a:latin typeface="+mn-lt"/>
                        </a:rPr>
                        <a:t>Credential Scanner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a:t>Static analysis tool that detects credentials, secrets, certificates, and other sensitive content in your source code and your build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3531175"/>
                  </a:ext>
                </a:extLst>
              </a:tr>
              <a:tr h="0">
                <a:tc vMerge="1">
                  <a:txBody>
                    <a:bodyPr/>
                    <a:lstStyle/>
                    <a:p>
                      <a:endParaRPr lang="en-US" sz="14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400" err="1">
                          <a:latin typeface="+mn-lt"/>
                        </a:rPr>
                        <a:t>BinSkim</a:t>
                      </a:r>
                      <a:endParaRPr lang="en-US" sz="14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400"/>
                        <a:t>Portable Executable (PE) light-weight scanner that validates compiler/linker settings and other security-relevant binary characteristics. </a:t>
                      </a:r>
                      <a:endParaRPr lang="en-US" sz="1400" b="0" i="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2397815"/>
                  </a:ext>
                </a:extLst>
              </a:tr>
              <a:tr h="0">
                <a:tc vMerge="1">
                  <a:txBody>
                    <a:bodyPr/>
                    <a:lstStyle/>
                    <a:p>
                      <a:endParaRPr lang="en-US" sz="14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400" err="1">
                          <a:latin typeface="+mn-lt"/>
                        </a:rPr>
                        <a:t>TSLint</a:t>
                      </a:r>
                      <a:endParaRPr lang="en-US" sz="14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400"/>
                        <a:t>Static analysis tool that checks TypeScript code for readability, maintainability, and functionality errors.</a:t>
                      </a:r>
                      <a:endParaRPr lang="en-US" sz="1400" b="0" i="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1302905"/>
                  </a:ext>
                </a:extLst>
              </a:tr>
              <a:tr h="0">
                <a:tc vMerge="1">
                  <a:txBody>
                    <a:bodyPr/>
                    <a:lstStyle/>
                    <a:p>
                      <a:endParaRPr lang="en-US" sz="14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400">
                          <a:latin typeface="+mn-lt"/>
                        </a:rPr>
                        <a:t>Roslyn Analyzer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400" b="0" i="0">
                          <a:solidFill>
                            <a:srgbClr val="000000"/>
                          </a:solidFill>
                          <a:effectLst/>
                          <a:latin typeface="+mn-lt"/>
                        </a:rPr>
                        <a:t>Microsoft's compiler-integrated static analysis tool for analyzing managed code (C# and VB).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750479"/>
                  </a:ext>
                </a:extLst>
              </a:tr>
              <a:tr h="0">
                <a:tc vMerge="1">
                  <a:txBody>
                    <a:bodyPr/>
                    <a:lstStyle/>
                    <a:p>
                      <a:endParaRPr lang="en-US" sz="14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400">
                          <a:latin typeface="+mn-lt"/>
                        </a:rPr>
                        <a:t>Anti Malware Scanner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a:t>Windows Defender Anti-Malware scan.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16511"/>
                  </a:ext>
                </a:extLst>
              </a:tr>
            </a:tbl>
          </a:graphicData>
        </a:graphic>
      </p:graphicFrame>
      <p:sp>
        <p:nvSpPr>
          <p:cNvPr id="7" name="Title 1">
            <a:extLst>
              <a:ext uri="{FF2B5EF4-FFF2-40B4-BE49-F238E27FC236}">
                <a16:creationId xmlns:a16="http://schemas.microsoft.com/office/drawing/2014/main" id="{50D0DAA9-C468-4CAA-AAF3-59B6D57C77E0}"/>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a:t>Current CI/CD Toolset</a:t>
            </a:r>
          </a:p>
        </p:txBody>
      </p:sp>
    </p:spTree>
    <p:extLst>
      <p:ext uri="{BB962C8B-B14F-4D97-AF65-F5344CB8AC3E}">
        <p14:creationId xmlns:p14="http://schemas.microsoft.com/office/powerpoint/2010/main" val="277497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001E7C5F-1E9D-4556-92B9-E935EF973F40}"/>
              </a:ext>
            </a:extLst>
          </p:cNvPr>
          <p:cNvGraphicFramePr>
            <a:graphicFrameLocks noGrp="1"/>
          </p:cNvGraphicFramePr>
          <p:nvPr>
            <p:extLst>
              <p:ext uri="{D42A27DB-BD31-4B8C-83A1-F6EECF244321}">
                <p14:modId xmlns:p14="http://schemas.microsoft.com/office/powerpoint/2010/main" val="3531216395"/>
              </p:ext>
            </p:extLst>
          </p:nvPr>
        </p:nvGraphicFramePr>
        <p:xfrm>
          <a:off x="528519" y="1111358"/>
          <a:ext cx="11103704" cy="4810240"/>
        </p:xfrm>
        <a:graphic>
          <a:graphicData uri="http://schemas.openxmlformats.org/drawingml/2006/table">
            <a:tbl>
              <a:tblPr firstRow="1" bandRow="1">
                <a:tableStyleId>{FABFCF23-3B69-468F-B69F-88F6DE6A72F2}</a:tableStyleId>
              </a:tblPr>
              <a:tblGrid>
                <a:gridCol w="2444729">
                  <a:extLst>
                    <a:ext uri="{9D8B030D-6E8A-4147-A177-3AD203B41FA5}">
                      <a16:colId xmlns:a16="http://schemas.microsoft.com/office/drawing/2014/main" val="49131051"/>
                    </a:ext>
                  </a:extLst>
                </a:gridCol>
                <a:gridCol w="3229120">
                  <a:extLst>
                    <a:ext uri="{9D8B030D-6E8A-4147-A177-3AD203B41FA5}">
                      <a16:colId xmlns:a16="http://schemas.microsoft.com/office/drawing/2014/main" val="3390336952"/>
                    </a:ext>
                  </a:extLst>
                </a:gridCol>
                <a:gridCol w="5429855">
                  <a:extLst>
                    <a:ext uri="{9D8B030D-6E8A-4147-A177-3AD203B41FA5}">
                      <a16:colId xmlns:a16="http://schemas.microsoft.com/office/drawing/2014/main" val="1183117364"/>
                    </a:ext>
                  </a:extLst>
                </a:gridCol>
              </a:tblGrid>
              <a:tr h="322129">
                <a:tc>
                  <a:txBody>
                    <a:bodyPr/>
                    <a:lstStyle/>
                    <a:p>
                      <a:r>
                        <a:rPr lang="en-US" sz="1400">
                          <a:latin typeface="+mn-lt"/>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mn-lt"/>
                        </a:rPr>
                        <a:t>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mn-l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7788907"/>
                  </a:ext>
                </a:extLst>
              </a:tr>
              <a:tr h="615121">
                <a:tc>
                  <a:txBody>
                    <a:bodyPr/>
                    <a:lstStyle/>
                    <a:p>
                      <a:r>
                        <a:rPr lang="en-US" sz="1400"/>
                        <a:t>Container Registry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Azure Container Registry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Managed Docker registry service that allows you to store and manage images for all types of container deployments.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5237454"/>
                  </a:ext>
                </a:extLst>
              </a:tr>
              <a:tr h="650903">
                <a:tc>
                  <a:txBody>
                    <a:bodyPr/>
                    <a:lstStyle/>
                    <a:p>
                      <a:r>
                        <a:rPr lang="en-US" sz="1400"/>
                        <a:t>Artifact Repository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Azure Artifacts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Extension that makes it easy to discover, install, and publish packages in Azure DevOps.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591331"/>
                  </a:ext>
                </a:extLst>
              </a:tr>
              <a:tr h="430551">
                <a:tc>
                  <a:txBody>
                    <a:bodyPr/>
                    <a:lstStyle/>
                    <a:p>
                      <a:r>
                        <a:rPr lang="en-US" sz="1400"/>
                        <a:t>Sitecore Deployment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Unicorn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a:t>Sitecore utility designed to simplify deployment of Sitecore items across environments.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9017"/>
                  </a:ext>
                </a:extLst>
              </a:tr>
              <a:tr h="597876">
                <a:tc>
                  <a:txBody>
                    <a:bodyPr/>
                    <a:lstStyle/>
                    <a:p>
                      <a:r>
                        <a:rPr lang="en-US" sz="1400"/>
                        <a:t>Configuration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Ansible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a:t>Open-source software provisioning, configuration management, and application-deployment tool enabling infrastructure as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9569741"/>
                  </a:ext>
                </a:extLst>
              </a:tr>
              <a:tr h="633047">
                <a:tc>
                  <a:txBody>
                    <a:bodyPr/>
                    <a:lstStyle/>
                    <a:p>
                      <a:r>
                        <a:rPr lang="en-US" sz="1400"/>
                        <a:t>Performance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JMeter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kern="1200">
                          <a:solidFill>
                            <a:schemeClr val="dk1"/>
                          </a:solidFill>
                          <a:effectLst/>
                        </a:rPr>
                        <a:t>Open-source software designed to load test functional behavior and measure performance.</a:t>
                      </a:r>
                      <a:endParaRPr lang="en-US" sz="14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494470"/>
                  </a:ext>
                </a:extLst>
              </a:tr>
              <a:tr h="624253">
                <a:tc>
                  <a:txBody>
                    <a:bodyPr/>
                    <a:lstStyle/>
                    <a:p>
                      <a:r>
                        <a:rPr lang="en-US" sz="1400"/>
                        <a:t>Regression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Selenium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kern="1200">
                          <a:solidFill>
                            <a:schemeClr val="dk1"/>
                          </a:solidFill>
                          <a:effectLst/>
                        </a:rPr>
                        <a:t>Open-source automated testing framework used to validate web applications across different browsers and platforms.</a:t>
                      </a:r>
                      <a:endParaRPr lang="en-US" sz="14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013490"/>
                  </a:ext>
                </a:extLst>
              </a:tr>
              <a:tr h="848751">
                <a:tc>
                  <a:txBody>
                    <a:bodyPr/>
                    <a:lstStyle/>
                    <a:p>
                      <a:r>
                        <a:rPr lang="en-US" sz="1400"/>
                        <a:t>Monitoring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Azure Monitor, App Insights, Log Analytics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hlinkClick r:id="rId2"/>
                        </a:rPr>
                        <a:t>https://azure.microsoft.com/en-in/pricing/details/monitor/</a:t>
                      </a:r>
                      <a:endParaRPr lang="en-US" sz="140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hlinkClick r:id="rId3"/>
                        </a:rPr>
                        <a:t>https://docs.microsoft.com/en-us/azure/azure-monitor/app/pricing</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4231821"/>
                  </a:ext>
                </a:extLst>
              </a:tr>
            </a:tbl>
          </a:graphicData>
        </a:graphic>
      </p:graphicFrame>
      <p:sp>
        <p:nvSpPr>
          <p:cNvPr id="7" name="Title 1">
            <a:extLst>
              <a:ext uri="{FF2B5EF4-FFF2-40B4-BE49-F238E27FC236}">
                <a16:creationId xmlns:a16="http://schemas.microsoft.com/office/drawing/2014/main" id="{50D0DAA9-C468-4CAA-AAF3-59B6D57C77E0}"/>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a:t>Current CI/CD Toolset (cont.)</a:t>
            </a:r>
          </a:p>
        </p:txBody>
      </p:sp>
    </p:spTree>
    <p:extLst>
      <p:ext uri="{BB962C8B-B14F-4D97-AF65-F5344CB8AC3E}">
        <p14:creationId xmlns:p14="http://schemas.microsoft.com/office/powerpoint/2010/main" val="362288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001E7C5F-1E9D-4556-92B9-E935EF973F40}"/>
              </a:ext>
            </a:extLst>
          </p:cNvPr>
          <p:cNvGraphicFramePr>
            <a:graphicFrameLocks noGrp="1"/>
          </p:cNvGraphicFramePr>
          <p:nvPr>
            <p:extLst>
              <p:ext uri="{D42A27DB-BD31-4B8C-83A1-F6EECF244321}">
                <p14:modId xmlns:p14="http://schemas.microsoft.com/office/powerpoint/2010/main" val="923117585"/>
              </p:ext>
            </p:extLst>
          </p:nvPr>
        </p:nvGraphicFramePr>
        <p:xfrm>
          <a:off x="528519" y="1111358"/>
          <a:ext cx="11103704" cy="3086975"/>
        </p:xfrm>
        <a:graphic>
          <a:graphicData uri="http://schemas.openxmlformats.org/drawingml/2006/table">
            <a:tbl>
              <a:tblPr firstRow="1" bandRow="1">
                <a:tableStyleId>{FABFCF23-3B69-468F-B69F-88F6DE6A72F2}</a:tableStyleId>
              </a:tblPr>
              <a:tblGrid>
                <a:gridCol w="2444729">
                  <a:extLst>
                    <a:ext uri="{9D8B030D-6E8A-4147-A177-3AD203B41FA5}">
                      <a16:colId xmlns:a16="http://schemas.microsoft.com/office/drawing/2014/main" val="49131051"/>
                    </a:ext>
                  </a:extLst>
                </a:gridCol>
                <a:gridCol w="3229120">
                  <a:extLst>
                    <a:ext uri="{9D8B030D-6E8A-4147-A177-3AD203B41FA5}">
                      <a16:colId xmlns:a16="http://schemas.microsoft.com/office/drawing/2014/main" val="3390336952"/>
                    </a:ext>
                  </a:extLst>
                </a:gridCol>
                <a:gridCol w="5429855">
                  <a:extLst>
                    <a:ext uri="{9D8B030D-6E8A-4147-A177-3AD203B41FA5}">
                      <a16:colId xmlns:a16="http://schemas.microsoft.com/office/drawing/2014/main" val="1183117364"/>
                    </a:ext>
                  </a:extLst>
                </a:gridCol>
              </a:tblGrid>
              <a:tr h="322129">
                <a:tc>
                  <a:txBody>
                    <a:bodyPr/>
                    <a:lstStyle/>
                    <a:p>
                      <a:r>
                        <a:rPr lang="en-US" sz="1400">
                          <a:latin typeface="+mn-lt"/>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mn-lt"/>
                        </a:rPr>
                        <a:t>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mn-lt"/>
                        </a:rPr>
                        <a:t>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7788907"/>
                  </a:ext>
                </a:extLst>
              </a:tr>
              <a:tr h="615121">
                <a:tc>
                  <a:txBody>
                    <a:bodyPr/>
                    <a:lstStyle/>
                    <a:p>
                      <a:r>
                        <a:rPr lang="en-US" sz="1400"/>
                        <a:t>Dynamic Code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Veracode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We were planning on using MSRD for the dynamic code analysis, but it has been decommissioned by Microsoft.   We’re currently looking into implementing Veracode.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5237454"/>
                  </a:ext>
                </a:extLst>
              </a:tr>
              <a:tr h="650903">
                <a:tc>
                  <a:txBody>
                    <a:bodyPr/>
                    <a:lstStyle/>
                    <a:p>
                      <a:r>
                        <a:rPr lang="en-US" sz="1400"/>
                        <a:t>Test Automation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Jenkins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We are in the process of setting up an automation framework and integrating with 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6332814"/>
                  </a:ext>
                </a:extLst>
              </a:tr>
              <a:tr h="650903">
                <a:tc>
                  <a:txBody>
                    <a:bodyPr/>
                    <a:lstStyle/>
                    <a:p>
                      <a:r>
                        <a:rPr lang="en-US" sz="1400"/>
                        <a:t>MSCA Reporting/Dashboard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One of the downsides of the MSCA products is that there isn’t a consolidated report or dashboard to view any reports.   We’re hoping to find a solution to 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950338"/>
                  </a:ext>
                </a:extLst>
              </a:tr>
              <a:tr h="650903">
                <a:tc>
                  <a:txBody>
                    <a:bodyPr/>
                    <a:lstStyle/>
                    <a:p>
                      <a:pPr lvl="0">
                        <a:buNone/>
                      </a:pPr>
                      <a:r>
                        <a:rPr lang="en-US" sz="1400"/>
                        <a:t>Static Code Analysis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a:t>SonarQube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a:t>Researching the use of SonarQube to implement additional static analysis of code to detect bugs and security vulnerabilities.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28938577"/>
                  </a:ext>
                </a:extLst>
              </a:tr>
            </a:tbl>
          </a:graphicData>
        </a:graphic>
      </p:graphicFrame>
      <p:sp>
        <p:nvSpPr>
          <p:cNvPr id="7" name="Title 1">
            <a:extLst>
              <a:ext uri="{FF2B5EF4-FFF2-40B4-BE49-F238E27FC236}">
                <a16:creationId xmlns:a16="http://schemas.microsoft.com/office/drawing/2014/main" id="{50D0DAA9-C468-4CAA-AAF3-59B6D57C77E0}"/>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a:t>To Be Implemented</a:t>
            </a:r>
          </a:p>
        </p:txBody>
      </p:sp>
    </p:spTree>
    <p:extLst>
      <p:ext uri="{BB962C8B-B14F-4D97-AF65-F5344CB8AC3E}">
        <p14:creationId xmlns:p14="http://schemas.microsoft.com/office/powerpoint/2010/main" val="417729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71A3E5-4DE8-452E-AF48-FBA2C3D9D974}"/>
              </a:ext>
            </a:extLst>
          </p:cNvPr>
          <p:cNvSpPr txBox="1"/>
          <p:nvPr/>
        </p:nvSpPr>
        <p:spPr>
          <a:xfrm>
            <a:off x="740383" y="1225689"/>
            <a:ext cx="11014075" cy="4247317"/>
          </a:xfrm>
          <a:prstGeom prst="rect">
            <a:avLst/>
          </a:prstGeom>
          <a:noFill/>
        </p:spPr>
        <p:txBody>
          <a:bodyPr wrap="square" rtlCol="0">
            <a:spAutoFit/>
          </a:bodyPr>
          <a:lstStyle/>
          <a:p>
            <a:pPr lvl="0"/>
            <a:r>
              <a:rPr lang="en-US" u="sng">
                <a:hlinkClick r:id="rId2"/>
              </a:rPr>
              <a:t>Microsoft Security Development Lifecycle – great resources to get started</a:t>
            </a:r>
            <a:endParaRPr lang="en-US"/>
          </a:p>
          <a:p>
            <a:pPr lvl="0"/>
            <a:r>
              <a:rPr lang="en-US" u="sng">
                <a:hlinkClick r:id="rId3"/>
              </a:rPr>
              <a:t>Microsoft Security Code Analysis Documentation</a:t>
            </a:r>
            <a:endParaRPr lang="en-US"/>
          </a:p>
          <a:p>
            <a:pPr lvl="0"/>
            <a:r>
              <a:rPr lang="en-US" u="sng">
                <a:hlinkClick r:id="rId4"/>
              </a:rPr>
              <a:t>Onboarding &amp; Installation Guide</a:t>
            </a:r>
            <a:endParaRPr lang="en-US"/>
          </a:p>
          <a:p>
            <a:r>
              <a:rPr lang="en-US"/>
              <a:t> </a:t>
            </a:r>
          </a:p>
          <a:p>
            <a:r>
              <a:rPr lang="en-US"/>
              <a:t>Roslyn for </a:t>
            </a:r>
            <a:r>
              <a:rPr lang="en-US" err="1"/>
              <a:t>.Net</a:t>
            </a:r>
            <a:r>
              <a:rPr lang="en-US"/>
              <a:t> Core</a:t>
            </a:r>
          </a:p>
          <a:p>
            <a:r>
              <a:rPr lang="en-US">
                <a:hlinkClick r:id="rId5"/>
              </a:rPr>
              <a:t>https://github.com/dotnet/roslyn-analyzers</a:t>
            </a:r>
            <a:endParaRPr lang="en-US"/>
          </a:p>
          <a:p>
            <a:endParaRPr lang="en-US"/>
          </a:p>
          <a:p>
            <a:r>
              <a:rPr lang="en-US" err="1"/>
              <a:t>TSLint</a:t>
            </a:r>
            <a:r>
              <a:rPr lang="en-US"/>
              <a:t> for TypeScript</a:t>
            </a:r>
          </a:p>
          <a:p>
            <a:r>
              <a:rPr lang="en-US">
                <a:hlinkClick r:id="rId6"/>
              </a:rPr>
              <a:t>https://github.com/palantir/tslint</a:t>
            </a:r>
            <a:endParaRPr lang="en-US"/>
          </a:p>
          <a:p>
            <a:endParaRPr lang="en-US"/>
          </a:p>
          <a:p>
            <a:r>
              <a:rPr lang="en-US"/>
              <a:t>Current Pipelines</a:t>
            </a:r>
          </a:p>
          <a:p>
            <a:r>
              <a:rPr lang="en-US">
                <a:hlinkClick r:id="rId7"/>
              </a:rPr>
              <a:t>https://inoffice.sharepoint.com/:x:/r/sites/LHHITApplicationDevelopment/Shared%20Documents/General/DevOps/Build%20and%20Release%20Management/ADO%20Pipelines.xlsx?d=wb2bab7a878184b6095a5e9d5d53e95f3&amp;csf=1&amp;web=1&amp;e=SrOHqI</a:t>
            </a:r>
            <a:endParaRPr lang="en-US"/>
          </a:p>
          <a:p>
            <a:endParaRPr lang="en-US"/>
          </a:p>
        </p:txBody>
      </p:sp>
      <p:sp>
        <p:nvSpPr>
          <p:cNvPr id="7" name="Title 1">
            <a:extLst>
              <a:ext uri="{FF2B5EF4-FFF2-40B4-BE49-F238E27FC236}">
                <a16:creationId xmlns:a16="http://schemas.microsoft.com/office/drawing/2014/main" id="{22562899-E753-4F32-9380-80940CF64A87}"/>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a:t>References</a:t>
            </a:r>
          </a:p>
        </p:txBody>
      </p:sp>
    </p:spTree>
    <p:extLst>
      <p:ext uri="{BB962C8B-B14F-4D97-AF65-F5344CB8AC3E}">
        <p14:creationId xmlns:p14="http://schemas.microsoft.com/office/powerpoint/2010/main" val="345409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75B-8424-4FEA-96CC-D944D4DAC265}"/>
              </a:ext>
            </a:extLst>
          </p:cNvPr>
          <p:cNvSpPr>
            <a:spLocks noGrp="1"/>
          </p:cNvSpPr>
          <p:nvPr>
            <p:ph type="ctrTitle"/>
          </p:nvPr>
        </p:nvSpPr>
        <p:spPr/>
        <p:txBody>
          <a:bodyPr/>
          <a:lstStyle/>
          <a:p>
            <a:r>
              <a:rPr lang="en-US"/>
              <a:t>Appendix</a:t>
            </a:r>
          </a:p>
        </p:txBody>
      </p:sp>
      <p:sp>
        <p:nvSpPr>
          <p:cNvPr id="4" name="Date Placeholder 3">
            <a:extLst>
              <a:ext uri="{FF2B5EF4-FFF2-40B4-BE49-F238E27FC236}">
                <a16:creationId xmlns:a16="http://schemas.microsoft.com/office/drawing/2014/main" id="{1E93776A-8045-4D51-BB41-8233F28A3810}"/>
              </a:ext>
            </a:extLst>
          </p:cNvPr>
          <p:cNvSpPr>
            <a:spLocks noGrp="1"/>
          </p:cNvSpPr>
          <p:nvPr>
            <p:ph type="dt" sz="half" idx="10"/>
          </p:nvPr>
        </p:nvSpPr>
        <p:spPr/>
        <p:txBody>
          <a:bodyPr/>
          <a:lstStyle/>
          <a:p>
            <a:fld id="{B11D097D-83B5-43EA-B58F-EADA96DC1E17}" type="datetime1">
              <a:rPr lang="en-US" smtClean="0"/>
              <a:t>2/12/2024</a:t>
            </a:fld>
            <a:endParaRPr lang="en-US"/>
          </a:p>
        </p:txBody>
      </p:sp>
    </p:spTree>
    <p:extLst>
      <p:ext uri="{BB962C8B-B14F-4D97-AF65-F5344CB8AC3E}">
        <p14:creationId xmlns:p14="http://schemas.microsoft.com/office/powerpoint/2010/main" val="119286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5055C698-C369-4B9E-B707-6FA8467532D2}"/>
              </a:ext>
            </a:extLst>
          </p:cNvPr>
          <p:cNvSpPr txBox="1">
            <a:spLocks/>
          </p:cNvSpPr>
          <p:nvPr/>
        </p:nvSpPr>
        <p:spPr>
          <a:xfrm>
            <a:off x="437542" y="518183"/>
            <a:ext cx="11014075" cy="731838"/>
          </a:xfrm>
          <a:prstGeom prst="rect">
            <a:avLst/>
          </a:prstGeom>
        </p:spPr>
        <p:txBody>
          <a:bodyPr vert="horz" wrap="none" lIns="0" tIns="0" rIns="0" bIns="0" rtlCol="0" anchor="t" anchorCtr="0">
            <a:normAutofit/>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r>
              <a:rPr lang="en-US" dirty="0"/>
              <a:t>Code Branching Strategy</a:t>
            </a:r>
          </a:p>
        </p:txBody>
      </p:sp>
      <p:sp>
        <p:nvSpPr>
          <p:cNvPr id="80" name="TextBox 79">
            <a:extLst>
              <a:ext uri="{FF2B5EF4-FFF2-40B4-BE49-F238E27FC236}">
                <a16:creationId xmlns:a16="http://schemas.microsoft.com/office/drawing/2014/main" id="{D0DE7DF2-2023-4FF1-BEBE-C4441839C261}"/>
              </a:ext>
            </a:extLst>
          </p:cNvPr>
          <p:cNvSpPr txBox="1"/>
          <p:nvPr/>
        </p:nvSpPr>
        <p:spPr>
          <a:xfrm>
            <a:off x="196910" y="1250021"/>
            <a:ext cx="7064231" cy="5262979"/>
          </a:xfrm>
          <a:prstGeom prst="rect">
            <a:avLst/>
          </a:prstGeom>
          <a:noFill/>
        </p:spPr>
        <p:txBody>
          <a:bodyPr wrap="square" rtlCol="0">
            <a:spAutoFit/>
          </a:bodyPr>
          <a:lstStyle/>
          <a:p>
            <a:pPr lvl="0"/>
            <a:r>
              <a:rPr lang="en-US" sz="1600" dirty="0"/>
              <a:t>At the core the code repository will have Four main branches  For </a:t>
            </a:r>
            <a:r>
              <a:rPr lang="en-US" sz="1600" dirty="0" err="1"/>
              <a:t>MicroServices</a:t>
            </a:r>
            <a:r>
              <a:rPr lang="en-US" sz="1600" dirty="0"/>
              <a:t> and SiteCore Solution– </a:t>
            </a:r>
          </a:p>
          <a:p>
            <a:pPr marL="285750" lvl="0" indent="-285750">
              <a:buFont typeface="Arial" panose="020B0604020202020204" pitchFamily="34" charset="0"/>
              <a:buChar char="•"/>
            </a:pPr>
            <a:r>
              <a:rPr lang="en-US" sz="1600" b="1" dirty="0"/>
              <a:t>Master</a:t>
            </a:r>
          </a:p>
          <a:p>
            <a:pPr marL="285750" lvl="0" indent="-285750">
              <a:buFont typeface="Arial" panose="020B0604020202020204" pitchFamily="34" charset="0"/>
              <a:buChar char="•"/>
            </a:pPr>
            <a:r>
              <a:rPr lang="en-US" sz="1600" b="1" dirty="0"/>
              <a:t>Release (UAT)</a:t>
            </a:r>
          </a:p>
          <a:p>
            <a:pPr marL="285750" lvl="0" indent="-285750">
              <a:buFont typeface="Arial" panose="020B0604020202020204" pitchFamily="34" charset="0"/>
              <a:buChar char="•"/>
            </a:pPr>
            <a:r>
              <a:rPr lang="en-US" sz="1600" b="1" dirty="0"/>
              <a:t>QA</a:t>
            </a:r>
          </a:p>
          <a:p>
            <a:pPr marL="285750" lvl="0" indent="-285750">
              <a:buFont typeface="Arial" panose="020B0604020202020204" pitchFamily="34" charset="0"/>
              <a:buChar char="•"/>
            </a:pPr>
            <a:r>
              <a:rPr lang="en-US" sz="1600" b="1" dirty="0"/>
              <a:t>Development</a:t>
            </a:r>
          </a:p>
          <a:p>
            <a:pPr lvl="0"/>
            <a:r>
              <a:rPr lang="en-US" sz="1600" dirty="0"/>
              <a:t>The Master branch is the origin branch and will always contain the production ready code.</a:t>
            </a:r>
          </a:p>
          <a:p>
            <a:pPr lvl="0"/>
            <a:endParaRPr lang="en-US" sz="1600" dirty="0"/>
          </a:p>
          <a:p>
            <a:pPr lvl="0"/>
            <a:r>
              <a:rPr lang="en-US" sz="1600" dirty="0"/>
              <a:t>The Development branch will first time spawn from Master branch and will always contains the latest development changes for next release. When the source code in develop branch will be stable it will be merged to QA branch and so on.</a:t>
            </a:r>
          </a:p>
          <a:p>
            <a:pPr lvl="0"/>
            <a:endParaRPr lang="en-US" sz="1600" dirty="0"/>
          </a:p>
          <a:p>
            <a:pPr lvl="0"/>
            <a:r>
              <a:rPr lang="en-US" sz="1600" b="1" dirty="0"/>
              <a:t>Supporting Branches –</a:t>
            </a:r>
          </a:p>
          <a:p>
            <a:pPr lvl="0"/>
            <a:r>
              <a:rPr lang="en-US" sz="1600" dirty="0"/>
              <a:t>Apart from main branch development model will use variety of supporting branches to enable the parallel development among team members. These branches have a limited life-time and can be release once purpose is achieved.</a:t>
            </a:r>
          </a:p>
          <a:p>
            <a:pPr lvl="0"/>
            <a:endParaRPr lang="en-US" sz="1600" dirty="0"/>
          </a:p>
          <a:p>
            <a:pPr lvl="0"/>
            <a:r>
              <a:rPr lang="en-US" sz="1600" dirty="0"/>
              <a:t>Following are the supporting branches can be used in development model – </a:t>
            </a:r>
          </a:p>
          <a:p>
            <a:pPr marL="742950" lvl="1" indent="-285750">
              <a:buFont typeface="Arial" panose="020B0604020202020204" pitchFamily="34" charset="0"/>
              <a:buChar char="•"/>
            </a:pPr>
            <a:r>
              <a:rPr lang="en-US" sz="1600" dirty="0"/>
              <a:t>Feature Branches</a:t>
            </a:r>
          </a:p>
          <a:p>
            <a:pPr marL="742950" lvl="1" indent="-285750">
              <a:buFont typeface="Arial" panose="020B0604020202020204" pitchFamily="34" charset="0"/>
              <a:buChar char="•"/>
            </a:pPr>
            <a:r>
              <a:rPr lang="en-US" sz="1600" dirty="0" err="1"/>
              <a:t>HotFix</a:t>
            </a:r>
            <a:r>
              <a:rPr lang="en-US" sz="1600" dirty="0"/>
              <a:t> Branches</a:t>
            </a:r>
          </a:p>
        </p:txBody>
      </p:sp>
      <p:grpSp>
        <p:nvGrpSpPr>
          <p:cNvPr id="115" name="Group 114">
            <a:extLst>
              <a:ext uri="{FF2B5EF4-FFF2-40B4-BE49-F238E27FC236}">
                <a16:creationId xmlns:a16="http://schemas.microsoft.com/office/drawing/2014/main" id="{6ED25658-2E07-4420-B949-0EA1CDF6CC56}"/>
              </a:ext>
            </a:extLst>
          </p:cNvPr>
          <p:cNvGrpSpPr/>
          <p:nvPr/>
        </p:nvGrpSpPr>
        <p:grpSpPr>
          <a:xfrm>
            <a:off x="7623822" y="2079121"/>
            <a:ext cx="4137473" cy="3271553"/>
            <a:chOff x="848154" y="3087760"/>
            <a:chExt cx="5247844" cy="3271553"/>
          </a:xfrm>
        </p:grpSpPr>
        <p:grpSp>
          <p:nvGrpSpPr>
            <p:cNvPr id="116" name="Group 115">
              <a:extLst>
                <a:ext uri="{FF2B5EF4-FFF2-40B4-BE49-F238E27FC236}">
                  <a16:creationId xmlns:a16="http://schemas.microsoft.com/office/drawing/2014/main" id="{62D8E765-7BC5-4E98-8618-819B8BD12A95}"/>
                </a:ext>
              </a:extLst>
            </p:cNvPr>
            <p:cNvGrpSpPr/>
            <p:nvPr/>
          </p:nvGrpSpPr>
          <p:grpSpPr>
            <a:xfrm>
              <a:off x="4017983" y="5767477"/>
              <a:ext cx="251792" cy="591835"/>
              <a:chOff x="4008783" y="3372678"/>
              <a:chExt cx="251792" cy="591835"/>
            </a:xfrm>
          </p:grpSpPr>
          <p:cxnSp>
            <p:nvCxnSpPr>
              <p:cNvPr id="147" name="Straight Arrow Connector 146">
                <a:extLst>
                  <a:ext uri="{FF2B5EF4-FFF2-40B4-BE49-F238E27FC236}">
                    <a16:creationId xmlns:a16="http://schemas.microsoft.com/office/drawing/2014/main" id="{A76CB155-8B73-459E-80C0-D761B3152FD7}"/>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Oval 147">
                <a:extLst>
                  <a:ext uri="{FF2B5EF4-FFF2-40B4-BE49-F238E27FC236}">
                    <a16:creationId xmlns:a16="http://schemas.microsoft.com/office/drawing/2014/main" id="{118F7C79-FFA6-47B4-A11D-70400FDA82FD}"/>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55877A76-5115-49D8-86A3-A9F812C0C4E6}"/>
                </a:ext>
              </a:extLst>
            </p:cNvPr>
            <p:cNvGrpSpPr/>
            <p:nvPr/>
          </p:nvGrpSpPr>
          <p:grpSpPr>
            <a:xfrm>
              <a:off x="4008783" y="5271049"/>
              <a:ext cx="251792" cy="591835"/>
              <a:chOff x="4008783" y="3372678"/>
              <a:chExt cx="251792" cy="591835"/>
            </a:xfrm>
          </p:grpSpPr>
          <p:cxnSp>
            <p:nvCxnSpPr>
              <p:cNvPr id="145" name="Straight Arrow Connector 144">
                <a:extLst>
                  <a:ext uri="{FF2B5EF4-FFF2-40B4-BE49-F238E27FC236}">
                    <a16:creationId xmlns:a16="http://schemas.microsoft.com/office/drawing/2014/main" id="{21EFCCE1-E4DA-4E1C-B967-58FBBAE0623C}"/>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0FF4A00B-F173-419B-BB73-75B9958A99D6}"/>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E2E88CF1-A25B-41DA-B35D-62ECE0A0C90C}"/>
                </a:ext>
              </a:extLst>
            </p:cNvPr>
            <p:cNvGrpSpPr/>
            <p:nvPr/>
          </p:nvGrpSpPr>
          <p:grpSpPr>
            <a:xfrm>
              <a:off x="4017983" y="4834664"/>
              <a:ext cx="251792" cy="591835"/>
              <a:chOff x="4008783" y="3372678"/>
              <a:chExt cx="251792" cy="591835"/>
            </a:xfrm>
          </p:grpSpPr>
          <p:cxnSp>
            <p:nvCxnSpPr>
              <p:cNvPr id="143" name="Straight Arrow Connector 142">
                <a:extLst>
                  <a:ext uri="{FF2B5EF4-FFF2-40B4-BE49-F238E27FC236}">
                    <a16:creationId xmlns:a16="http://schemas.microsoft.com/office/drawing/2014/main" id="{0072E65C-8285-466F-84B6-F4584876E166}"/>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8311DB47-3284-4D99-A532-C3E46E733028}"/>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A57CBBC-0489-4D92-A0E9-F7A1B478AB86}"/>
                </a:ext>
              </a:extLst>
            </p:cNvPr>
            <p:cNvGrpSpPr/>
            <p:nvPr/>
          </p:nvGrpSpPr>
          <p:grpSpPr>
            <a:xfrm>
              <a:off x="4026053" y="4335980"/>
              <a:ext cx="251792" cy="591835"/>
              <a:chOff x="4008783" y="3372678"/>
              <a:chExt cx="251792" cy="591835"/>
            </a:xfrm>
          </p:grpSpPr>
          <p:cxnSp>
            <p:nvCxnSpPr>
              <p:cNvPr id="141" name="Straight Arrow Connector 140">
                <a:extLst>
                  <a:ext uri="{FF2B5EF4-FFF2-40B4-BE49-F238E27FC236}">
                    <a16:creationId xmlns:a16="http://schemas.microsoft.com/office/drawing/2014/main" id="{F83353F4-5C84-4714-9E28-5B52A86D5516}"/>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C2AA3BB8-E0D0-4101-B0D8-950EB8021708}"/>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991FE9C9-1984-4EDF-8921-C17EE9539E6D}"/>
                </a:ext>
              </a:extLst>
            </p:cNvPr>
            <p:cNvGrpSpPr/>
            <p:nvPr/>
          </p:nvGrpSpPr>
          <p:grpSpPr>
            <a:xfrm>
              <a:off x="4017983" y="3869106"/>
              <a:ext cx="251792" cy="591835"/>
              <a:chOff x="4008783" y="3372678"/>
              <a:chExt cx="251792" cy="591835"/>
            </a:xfrm>
          </p:grpSpPr>
          <p:cxnSp>
            <p:nvCxnSpPr>
              <p:cNvPr id="139" name="Straight Arrow Connector 138">
                <a:extLst>
                  <a:ext uri="{FF2B5EF4-FFF2-40B4-BE49-F238E27FC236}">
                    <a16:creationId xmlns:a16="http://schemas.microsoft.com/office/drawing/2014/main" id="{84EFDD06-F380-46F3-BFDB-C94BCA177C62}"/>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A55AB71-B54C-4E39-8F9B-BC2CC0F49190}"/>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Oval 120">
              <a:extLst>
                <a:ext uri="{FF2B5EF4-FFF2-40B4-BE49-F238E27FC236}">
                  <a16:creationId xmlns:a16="http://schemas.microsoft.com/office/drawing/2014/main" id="{33067F98-BC8A-4B8E-8EA5-6744DEC237C1}"/>
                </a:ext>
              </a:extLst>
            </p:cNvPr>
            <p:cNvSpPr/>
            <p:nvPr/>
          </p:nvSpPr>
          <p:spPr>
            <a:xfrm>
              <a:off x="2531165" y="3538330"/>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D7F36358-4E35-425B-B532-3713A9218F7D}"/>
                </a:ext>
              </a:extLst>
            </p:cNvPr>
            <p:cNvSpPr/>
            <p:nvPr/>
          </p:nvSpPr>
          <p:spPr>
            <a:xfrm>
              <a:off x="2531165" y="4442807"/>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64D7E4E2-444A-4F4F-BC11-1AEC9493AEA7}"/>
                </a:ext>
              </a:extLst>
            </p:cNvPr>
            <p:cNvCxnSpPr>
              <a:endCxn id="121" idx="0"/>
            </p:cNvCxnSpPr>
            <p:nvPr/>
          </p:nvCxnSpPr>
          <p:spPr>
            <a:xfrm>
              <a:off x="2657061" y="3193774"/>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923D39B7-4041-4E83-98DC-CC36F6BB837F}"/>
                </a:ext>
              </a:extLst>
            </p:cNvPr>
            <p:cNvSpPr txBox="1"/>
            <p:nvPr/>
          </p:nvSpPr>
          <p:spPr>
            <a:xfrm>
              <a:off x="2676941" y="3087760"/>
              <a:ext cx="704937" cy="307777"/>
            </a:xfrm>
            <a:prstGeom prst="rect">
              <a:avLst/>
            </a:prstGeom>
            <a:noFill/>
          </p:spPr>
          <p:txBody>
            <a:bodyPr wrap="none" rtlCol="0">
              <a:spAutoFit/>
            </a:bodyPr>
            <a:lstStyle/>
            <a:p>
              <a:r>
                <a:rPr lang="en-US" sz="1400" dirty="0"/>
                <a:t>Master</a:t>
              </a:r>
            </a:p>
          </p:txBody>
        </p:sp>
        <p:sp>
          <p:nvSpPr>
            <p:cNvPr id="125" name="TextBox 124">
              <a:extLst>
                <a:ext uri="{FF2B5EF4-FFF2-40B4-BE49-F238E27FC236}">
                  <a16:creationId xmlns:a16="http://schemas.microsoft.com/office/drawing/2014/main" id="{FAFBC643-013A-43E4-9F97-E6E0CE234328}"/>
                </a:ext>
              </a:extLst>
            </p:cNvPr>
            <p:cNvSpPr txBox="1"/>
            <p:nvPr/>
          </p:nvSpPr>
          <p:spPr>
            <a:xfrm>
              <a:off x="4143879" y="3223836"/>
              <a:ext cx="784767" cy="307777"/>
            </a:xfrm>
            <a:prstGeom prst="rect">
              <a:avLst/>
            </a:prstGeom>
            <a:noFill/>
          </p:spPr>
          <p:txBody>
            <a:bodyPr wrap="none" rtlCol="0">
              <a:spAutoFit/>
            </a:bodyPr>
            <a:lstStyle/>
            <a:p>
              <a:r>
                <a:rPr lang="en-US" sz="1400" dirty="0"/>
                <a:t>Develop</a:t>
              </a:r>
            </a:p>
          </p:txBody>
        </p:sp>
        <p:grpSp>
          <p:nvGrpSpPr>
            <p:cNvPr id="126" name="Group 125">
              <a:extLst>
                <a:ext uri="{FF2B5EF4-FFF2-40B4-BE49-F238E27FC236}">
                  <a16:creationId xmlns:a16="http://schemas.microsoft.com/office/drawing/2014/main" id="{2AC07C40-6A59-4411-BFA0-A5DEF004DB04}"/>
                </a:ext>
              </a:extLst>
            </p:cNvPr>
            <p:cNvGrpSpPr/>
            <p:nvPr/>
          </p:nvGrpSpPr>
          <p:grpSpPr>
            <a:xfrm>
              <a:off x="4008783" y="3372678"/>
              <a:ext cx="251792" cy="591835"/>
              <a:chOff x="4008783" y="3372678"/>
              <a:chExt cx="251792" cy="591835"/>
            </a:xfrm>
          </p:grpSpPr>
          <p:cxnSp>
            <p:nvCxnSpPr>
              <p:cNvPr id="137" name="Straight Arrow Connector 136">
                <a:extLst>
                  <a:ext uri="{FF2B5EF4-FFF2-40B4-BE49-F238E27FC236}">
                    <a16:creationId xmlns:a16="http://schemas.microsoft.com/office/drawing/2014/main" id="{D7ADAD53-58B3-45FF-8D21-7E499CA24F62}"/>
                  </a:ext>
                </a:extLst>
              </p:cNvPr>
              <p:cNvCxnSpPr/>
              <p:nvPr/>
            </p:nvCxnSpPr>
            <p:spPr>
              <a:xfrm>
                <a:off x="4134679" y="3372678"/>
                <a:ext cx="0" cy="3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B6841A6C-1103-4AA4-BFEC-CAD487A595B5}"/>
                  </a:ext>
                </a:extLst>
              </p:cNvPr>
              <p:cNvSpPr/>
              <p:nvPr/>
            </p:nvSpPr>
            <p:spPr>
              <a:xfrm>
                <a:off x="4008783" y="3717234"/>
                <a:ext cx="251792" cy="24727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Arrow Connector 126">
              <a:extLst>
                <a:ext uri="{FF2B5EF4-FFF2-40B4-BE49-F238E27FC236}">
                  <a16:creationId xmlns:a16="http://schemas.microsoft.com/office/drawing/2014/main" id="{59687412-074E-460E-B84D-421A5C7C4B6F}"/>
                </a:ext>
              </a:extLst>
            </p:cNvPr>
            <p:cNvCxnSpPr>
              <a:stCxn id="121" idx="6"/>
              <a:endCxn id="138" idx="2"/>
            </p:cNvCxnSpPr>
            <p:nvPr/>
          </p:nvCxnSpPr>
          <p:spPr>
            <a:xfrm>
              <a:off x="2782957" y="3661970"/>
              <a:ext cx="1225826" cy="17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1D8962AD-02AC-41E9-A207-8548D6BE4A4B}"/>
                </a:ext>
              </a:extLst>
            </p:cNvPr>
            <p:cNvCxnSpPr>
              <a:stCxn id="142" idx="2"/>
              <a:endCxn id="122" idx="6"/>
            </p:cNvCxnSpPr>
            <p:nvPr/>
          </p:nvCxnSpPr>
          <p:spPr>
            <a:xfrm flipH="1" flipV="1">
              <a:off x="2782957" y="4566447"/>
              <a:ext cx="1243096" cy="237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214E332-7258-4E31-A3F6-31927F7ED417}"/>
                </a:ext>
              </a:extLst>
            </p:cNvPr>
            <p:cNvCxnSpPr>
              <a:stCxn id="121" idx="4"/>
              <a:endCxn id="122" idx="0"/>
            </p:cNvCxnSpPr>
            <p:nvPr/>
          </p:nvCxnSpPr>
          <p:spPr>
            <a:xfrm>
              <a:off x="2657061" y="3785609"/>
              <a:ext cx="0" cy="65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702D3772-8A64-4788-B3A3-2B3911B0A64C}"/>
                </a:ext>
              </a:extLst>
            </p:cNvPr>
            <p:cNvSpPr/>
            <p:nvPr/>
          </p:nvSpPr>
          <p:spPr>
            <a:xfrm>
              <a:off x="2531165" y="5198037"/>
              <a:ext cx="251792" cy="24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EE9A0675-04C6-4313-84C9-79C170E1FBC8}"/>
                </a:ext>
              </a:extLst>
            </p:cNvPr>
            <p:cNvCxnSpPr/>
            <p:nvPr/>
          </p:nvCxnSpPr>
          <p:spPr>
            <a:xfrm>
              <a:off x="2657061" y="4506065"/>
              <a:ext cx="0" cy="65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Speech Bubble: Rectangle with Corners Rounded 131">
              <a:extLst>
                <a:ext uri="{FF2B5EF4-FFF2-40B4-BE49-F238E27FC236}">
                  <a16:creationId xmlns:a16="http://schemas.microsoft.com/office/drawing/2014/main" id="{4B7FF211-2B22-4031-8095-04ECAFEE0719}"/>
                </a:ext>
              </a:extLst>
            </p:cNvPr>
            <p:cNvSpPr/>
            <p:nvPr/>
          </p:nvSpPr>
          <p:spPr>
            <a:xfrm rot="5400000">
              <a:off x="5103405" y="5366720"/>
              <a:ext cx="412621" cy="157256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Work in Progress</a:t>
              </a:r>
            </a:p>
          </p:txBody>
        </p:sp>
        <p:sp>
          <p:nvSpPr>
            <p:cNvPr id="133" name="Speech Bubble: Rectangle with Corners Rounded 132">
              <a:extLst>
                <a:ext uri="{FF2B5EF4-FFF2-40B4-BE49-F238E27FC236}">
                  <a16:creationId xmlns:a16="http://schemas.microsoft.com/office/drawing/2014/main" id="{73FFCE0A-8D3C-4E65-8982-D96FDB454B8E}"/>
                </a:ext>
              </a:extLst>
            </p:cNvPr>
            <p:cNvSpPr/>
            <p:nvPr/>
          </p:nvSpPr>
          <p:spPr>
            <a:xfrm rot="16200000">
              <a:off x="1561278" y="2949063"/>
              <a:ext cx="360557" cy="125350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solidFill>
                    <a:schemeClr val="tx1"/>
                  </a:solidFill>
                </a:rPr>
                <a:t>Initial Version</a:t>
              </a:r>
            </a:p>
          </p:txBody>
        </p:sp>
        <p:sp>
          <p:nvSpPr>
            <p:cNvPr id="134" name="Speech Bubble: Rectangle with Corners Rounded 133">
              <a:extLst>
                <a:ext uri="{FF2B5EF4-FFF2-40B4-BE49-F238E27FC236}">
                  <a16:creationId xmlns:a16="http://schemas.microsoft.com/office/drawing/2014/main" id="{0D36A02F-281C-45B2-981B-900BC02FE4EE}"/>
                </a:ext>
              </a:extLst>
            </p:cNvPr>
            <p:cNvSpPr/>
            <p:nvPr/>
          </p:nvSpPr>
          <p:spPr>
            <a:xfrm rot="16200000">
              <a:off x="1458942" y="3820346"/>
              <a:ext cx="466874" cy="125350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solidFill>
                    <a:schemeClr val="tx1"/>
                  </a:solidFill>
                </a:rPr>
                <a:t>Prod Release</a:t>
              </a:r>
            </a:p>
          </p:txBody>
        </p:sp>
        <p:sp>
          <p:nvSpPr>
            <p:cNvPr id="135" name="Speech Bubble: Rectangle with Corners Rounded 134">
              <a:extLst>
                <a:ext uri="{FF2B5EF4-FFF2-40B4-BE49-F238E27FC236}">
                  <a16:creationId xmlns:a16="http://schemas.microsoft.com/office/drawing/2014/main" id="{D3C10522-AC32-4B95-9007-A3BF7FBFC51A}"/>
                </a:ext>
              </a:extLst>
            </p:cNvPr>
            <p:cNvSpPr/>
            <p:nvPr/>
          </p:nvSpPr>
          <p:spPr>
            <a:xfrm rot="16200000">
              <a:off x="1362944" y="4413025"/>
              <a:ext cx="465514" cy="1495094"/>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400" dirty="0">
                  <a:solidFill>
                    <a:schemeClr val="tx1"/>
                  </a:solidFill>
                </a:rPr>
                <a:t>Next Prod release</a:t>
              </a:r>
            </a:p>
          </p:txBody>
        </p:sp>
        <p:cxnSp>
          <p:nvCxnSpPr>
            <p:cNvPr id="136" name="Straight Arrow Connector 135">
              <a:extLst>
                <a:ext uri="{FF2B5EF4-FFF2-40B4-BE49-F238E27FC236}">
                  <a16:creationId xmlns:a16="http://schemas.microsoft.com/office/drawing/2014/main" id="{6EB14590-A08D-4E9F-98A4-52BC755A47A7}"/>
                </a:ext>
              </a:extLst>
            </p:cNvPr>
            <p:cNvCxnSpPr>
              <a:cxnSpLocks/>
              <a:stCxn id="146" idx="2"/>
            </p:cNvCxnSpPr>
            <p:nvPr/>
          </p:nvCxnSpPr>
          <p:spPr>
            <a:xfrm flipH="1" flipV="1">
              <a:off x="2765687" y="5381597"/>
              <a:ext cx="1243096" cy="35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21933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oSRMR4hzUKaa9dMUL6_v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nteractive-Title page with purple arrow">
  <a:themeElements>
    <a:clrScheme name="LHH ">
      <a:dk1>
        <a:srgbClr val="000000"/>
      </a:dk1>
      <a:lt1>
        <a:srgbClr val="FFFFFF"/>
      </a:lt1>
      <a:dk2>
        <a:srgbClr val="4F185A"/>
      </a:dk2>
      <a:lt2>
        <a:srgbClr val="E5E5E8"/>
      </a:lt2>
      <a:accent1>
        <a:srgbClr val="6D40A7"/>
      </a:accent1>
      <a:accent2>
        <a:srgbClr val="DF3669"/>
      </a:accent2>
      <a:accent3>
        <a:srgbClr val="FF8E3A"/>
      </a:accent3>
      <a:accent4>
        <a:srgbClr val="8A66B9"/>
      </a:accent4>
      <a:accent5>
        <a:srgbClr val="B69FD3"/>
      </a:accent5>
      <a:accent6>
        <a:srgbClr val="FEFFFF"/>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Body Copy Slides ">
  <a:themeElements>
    <a:clrScheme name="LHH ">
      <a:dk1>
        <a:srgbClr val="000000"/>
      </a:dk1>
      <a:lt1>
        <a:srgbClr val="FFFFFF"/>
      </a:lt1>
      <a:dk2>
        <a:srgbClr val="4F185A"/>
      </a:dk2>
      <a:lt2>
        <a:srgbClr val="E5E5E8"/>
      </a:lt2>
      <a:accent1>
        <a:srgbClr val="6D40A7"/>
      </a:accent1>
      <a:accent2>
        <a:srgbClr val="DF3669"/>
      </a:accent2>
      <a:accent3>
        <a:srgbClr val="FF8E3A"/>
      </a:accent3>
      <a:accent4>
        <a:srgbClr val="8A66B9"/>
      </a:accent4>
      <a:accent5>
        <a:srgbClr val="B69FD3"/>
      </a:accent5>
      <a:accent6>
        <a:srgbClr val="FEFFFF"/>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Interactive-Title page with purple arrow">
  <a:themeElements>
    <a:clrScheme name="LHH ">
      <a:dk1>
        <a:srgbClr val="000000"/>
      </a:dk1>
      <a:lt1>
        <a:srgbClr val="FFFFFF"/>
      </a:lt1>
      <a:dk2>
        <a:srgbClr val="4F185A"/>
      </a:dk2>
      <a:lt2>
        <a:srgbClr val="E5E5E8"/>
      </a:lt2>
      <a:accent1>
        <a:srgbClr val="6D40A7"/>
      </a:accent1>
      <a:accent2>
        <a:srgbClr val="DF3669"/>
      </a:accent2>
      <a:accent3>
        <a:srgbClr val="FF8E3A"/>
      </a:accent3>
      <a:accent4>
        <a:srgbClr val="8A66B9"/>
      </a:accent4>
      <a:accent5>
        <a:srgbClr val="B69FD3"/>
      </a:accent5>
      <a:accent6>
        <a:srgbClr val="FEFFFF"/>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Title page">
  <a:themeElements>
    <a:clrScheme name="LHH ">
      <a:dk1>
        <a:srgbClr val="000000"/>
      </a:dk1>
      <a:lt1>
        <a:srgbClr val="FFFFFF"/>
      </a:lt1>
      <a:dk2>
        <a:srgbClr val="4F185A"/>
      </a:dk2>
      <a:lt2>
        <a:srgbClr val="E5E5E8"/>
      </a:lt2>
      <a:accent1>
        <a:srgbClr val="6D40A7"/>
      </a:accent1>
      <a:accent2>
        <a:srgbClr val="DF3669"/>
      </a:accent2>
      <a:accent3>
        <a:srgbClr val="FF8E3A"/>
      </a:accent3>
      <a:accent4>
        <a:srgbClr val="8A66B9"/>
      </a:accent4>
      <a:accent5>
        <a:srgbClr val="B69FD3"/>
      </a:accent5>
      <a:accent6>
        <a:srgbClr val="FEFFFF"/>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LHH-PPT Template-New Brand-20191009">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LHH-PPT Template-New Brand-20191009" id="{5AEDADF4-38C8-4E6D-AD9E-B139463027A8}" vid="{B7AAFF17-48D5-4BBF-AC3E-2084FB4D4B84}"/>
    </a:ext>
  </a:extLst>
</a:theme>
</file>

<file path=ppt/theme/theme17.xml><?xml version="1.0" encoding="utf-8"?>
<a:theme xmlns:a="http://schemas.openxmlformats.org/drawingml/2006/main" name="12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3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4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5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6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Body Copy Slides ">
  <a:themeElements>
    <a:clrScheme name="LHH Colours">
      <a:dk1>
        <a:srgbClr val="000000"/>
      </a:dk1>
      <a:lt1>
        <a:srgbClr val="FFFFFF"/>
      </a:lt1>
      <a:dk2>
        <a:srgbClr val="4F185A"/>
      </a:dk2>
      <a:lt2>
        <a:srgbClr val="E5E5E8"/>
      </a:lt2>
      <a:accent1>
        <a:srgbClr val="E23368"/>
      </a:accent1>
      <a:accent2>
        <a:srgbClr val="6D40A7"/>
      </a:accent2>
      <a:accent3>
        <a:srgbClr val="FF8E3A"/>
      </a:accent3>
      <a:accent4>
        <a:srgbClr val="EB5C87"/>
      </a:accent4>
      <a:accent5>
        <a:srgbClr val="8A66B9"/>
      </a:accent5>
      <a:accent6>
        <a:srgbClr val="FFA561"/>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3a4c82a-cc02-4331-aeab-b165a0828561">
      <UserInfo>
        <DisplayName>Amita KUMARI</DisplayName>
        <AccountId>19</AccountId>
        <AccountType/>
      </UserInfo>
      <UserInfo>
        <DisplayName>Sirish PATHAK</DisplayName>
        <AccountId>232</AccountId>
        <AccountType/>
      </UserInfo>
      <UserInfo>
        <DisplayName>Chad RAMOCAN</DisplayName>
        <AccountId>305</AccountId>
        <AccountType/>
      </UserInfo>
    </SharedWithUsers>
    <TaxCatchAll xmlns="f3a4c82a-cc02-4331-aeab-b165a0828561" xsi:nil="true"/>
    <lcf76f155ced4ddcb4097134ff3c332f xmlns="311dde14-197f-4c65-88e4-92846eba2a8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94669C8E0C83408E4932CA02097832" ma:contentTypeVersion="17" ma:contentTypeDescription="Create a new document." ma:contentTypeScope="" ma:versionID="df38d753d48dff0821d132c325a070af">
  <xsd:schema xmlns:xsd="http://www.w3.org/2001/XMLSchema" xmlns:xs="http://www.w3.org/2001/XMLSchema" xmlns:p="http://schemas.microsoft.com/office/2006/metadata/properties" xmlns:ns2="311dde14-197f-4c65-88e4-92846eba2a8a" xmlns:ns3="f3a4c82a-cc02-4331-aeab-b165a0828561" targetNamespace="http://schemas.microsoft.com/office/2006/metadata/properties" ma:root="true" ma:fieldsID="b086519b19a25411d8d1cc95ef517430" ns2:_="" ns3:_="">
    <xsd:import namespace="311dde14-197f-4c65-88e4-92846eba2a8a"/>
    <xsd:import namespace="f3a4c82a-cc02-4331-aeab-b165a08285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1dde14-197f-4c65-88e4-92846eba2a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5a26606-5c73-4822-bc95-38ee462397a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4c82a-cc02-4331-aeab-b165a082856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53051d9-b27d-4502-9fd4-0be3d1897525}" ma:internalName="TaxCatchAll" ma:showField="CatchAllData" ma:web="f3a4c82a-cc02-4331-aeab-b165a08285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B24A41-EE97-4C53-9102-46A527AFFD17}">
  <ds:schemaRefs>
    <ds:schemaRef ds:uri="http://www.w3.org/XML/1998/namespace"/>
    <ds:schemaRef ds:uri="http://schemas.microsoft.com/office/2006/metadata/properties"/>
    <ds:schemaRef ds:uri="311dde14-197f-4c65-88e4-92846eba2a8a"/>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f3a4c82a-cc02-4331-aeab-b165a0828561"/>
    <ds:schemaRef ds:uri="http://purl.org/dc/dcmitype/"/>
  </ds:schemaRefs>
</ds:datastoreItem>
</file>

<file path=customXml/itemProps2.xml><?xml version="1.0" encoding="utf-8"?>
<ds:datastoreItem xmlns:ds="http://schemas.openxmlformats.org/officeDocument/2006/customXml" ds:itemID="{D42130DC-54D7-4926-BDD7-2FBA415DBC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1dde14-197f-4c65-88e4-92846eba2a8a"/>
    <ds:schemaRef ds:uri="f3a4c82a-cc02-4331-aeab-b165a08285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354479-2940-4951-B076-E5FBA109CB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TotalTime>
  <Words>1714</Words>
  <Application>Microsoft Office PowerPoint</Application>
  <PresentationFormat>Widescreen</PresentationFormat>
  <Paragraphs>270</Paragraphs>
  <Slides>16</Slides>
  <Notes>1</Notes>
  <HiddenSlides>0</HiddenSlides>
  <MMClips>0</MMClips>
  <ScaleCrop>false</ScaleCrop>
  <HeadingPairs>
    <vt:vector size="8" baseType="variant">
      <vt:variant>
        <vt:lpstr>Fonts Used</vt:lpstr>
      </vt:variant>
      <vt:variant>
        <vt:i4>6</vt:i4>
      </vt:variant>
      <vt:variant>
        <vt:lpstr>Theme</vt:lpstr>
      </vt:variant>
      <vt:variant>
        <vt:i4>21</vt:i4>
      </vt:variant>
      <vt:variant>
        <vt:lpstr>Embedded OLE Servers</vt:lpstr>
      </vt:variant>
      <vt:variant>
        <vt:i4>1</vt:i4>
      </vt:variant>
      <vt:variant>
        <vt:lpstr>Slide Titles</vt:lpstr>
      </vt:variant>
      <vt:variant>
        <vt:i4>16</vt:i4>
      </vt:variant>
    </vt:vector>
  </HeadingPairs>
  <TitlesOfParts>
    <vt:vector size="44" baseType="lpstr">
      <vt:lpstr>Arial</vt:lpstr>
      <vt:lpstr>Calibri</vt:lpstr>
      <vt:lpstr>Georgia</vt:lpstr>
      <vt:lpstr>Lucida Grande</vt:lpstr>
      <vt:lpstr>Noto Sans</vt:lpstr>
      <vt:lpstr>Noto Serif</vt:lpstr>
      <vt:lpstr>Interactive-Title page with purple arrow</vt:lpstr>
      <vt:lpstr>Body Copy Slides </vt:lpstr>
      <vt:lpstr>1_Body Copy Slides </vt:lpstr>
      <vt:lpstr>2_Body Copy Slides </vt:lpstr>
      <vt:lpstr>3_Body Copy Slides </vt:lpstr>
      <vt:lpstr>4_Body Copy Slides </vt:lpstr>
      <vt:lpstr>5_Body Copy Slides </vt:lpstr>
      <vt:lpstr>6_Body Copy Slides </vt:lpstr>
      <vt:lpstr>7_Body Copy Slides </vt:lpstr>
      <vt:lpstr>8_Body Copy Slides </vt:lpstr>
      <vt:lpstr>9_Body Copy Slides </vt:lpstr>
      <vt:lpstr>1_Interactive-Title page with purple arrow</vt:lpstr>
      <vt:lpstr>10_Body Copy Slides </vt:lpstr>
      <vt:lpstr>Title page</vt:lpstr>
      <vt:lpstr>11_Body Copy Slides </vt:lpstr>
      <vt:lpstr>LHH-PPT Template-New Brand-20191009</vt:lpstr>
      <vt:lpstr>12_Body Copy Slides </vt:lpstr>
      <vt:lpstr>13_Body Copy Slides </vt:lpstr>
      <vt:lpstr>14_Body Copy Slides </vt:lpstr>
      <vt:lpstr>15_Body Copy Slides </vt:lpstr>
      <vt:lpstr>16_Body Copy Slides </vt:lpstr>
      <vt:lpstr>think-cell Slide</vt:lpstr>
      <vt:lpstr>LHH</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Branching Strategy</vt:lpstr>
      <vt:lpstr>Branching Strategy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TMO Monthly Call</dc:title>
  <dc:creator>Samaya, Orpilla</dc:creator>
  <cp:lastModifiedBy>Mukesh KUMAR</cp:lastModifiedBy>
  <cp:revision>46</cp:revision>
  <dcterms:created xsi:type="dcterms:W3CDTF">2020-01-29T13:50:24Z</dcterms:created>
  <dcterms:modified xsi:type="dcterms:W3CDTF">2024-02-12T10:24:22Z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0x010100D394669C8E0C83408E4932CA02097832</vt:lpwstr>
  </property>
  <property fmtid="{D5CDD505-2E9C-101B-9397-08002B2CF9AE}" pid="3" name="MediaServiceImageTags">
    <vt:lpwstr/>
  </property>
</Properties>
</file>