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7E35-579B-4F06-ACE4-8DB9A111A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Fairness in Intrusion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AAF03-B383-432B-8998-DC1CD4CB8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Hemendra </a:t>
            </a:r>
            <a:r>
              <a:rPr lang="en-US" dirty="0" err="1"/>
              <a:t>Jampala</a:t>
            </a:r>
            <a:endParaRPr lang="en-US" dirty="0"/>
          </a:p>
          <a:p>
            <a:r>
              <a:rPr lang="en-US" dirty="0"/>
              <a:t>Muvva Mukesh</a:t>
            </a:r>
          </a:p>
        </p:txBody>
      </p:sp>
    </p:spTree>
    <p:extLst>
      <p:ext uri="{BB962C8B-B14F-4D97-AF65-F5344CB8AC3E}">
        <p14:creationId xmlns:p14="http://schemas.microsoft.com/office/powerpoint/2010/main" val="271589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80AE-FC13-4CF5-BFD0-A36BB1F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A167-5440-4321-8E52-1D09CFEA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Basic Model Building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70689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3F2D-0A1B-4553-948C-6D70B791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91A4-72AB-4F05-88A5-FE900835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consists of nearly 1.2 Million records.</a:t>
            </a:r>
          </a:p>
          <a:p>
            <a:r>
              <a:rPr lang="en-US" dirty="0"/>
              <a:t>We had 1.2 Million rows of id Addresses</a:t>
            </a:r>
          </a:p>
          <a:p>
            <a:r>
              <a:rPr lang="en-US" dirty="0"/>
              <a:t>What we need is 1.2 Million rows of Physical Addresses</a:t>
            </a:r>
          </a:p>
          <a:p>
            <a:r>
              <a:rPr lang="en-US" dirty="0"/>
              <a:t>We need to convert IP Addresses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42744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7845-E889-415A-87C2-BE36BB6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4714-D270-415B-994F-5002622D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IpStack</a:t>
            </a:r>
            <a:r>
              <a:rPr lang="en-US" dirty="0"/>
              <a:t> to convert our addresses.</a:t>
            </a:r>
          </a:p>
          <a:p>
            <a:pPr lvl="1"/>
            <a:r>
              <a:rPr lang="en-US" dirty="0"/>
              <a:t>For one account it would just give us only 5000 physical addresses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Saved the 5000 ones in pickle files and create an another fake account to get the next 5000 ones.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Creation of many </a:t>
            </a:r>
            <a:r>
              <a:rPr lang="en-US" dirty="0" err="1"/>
              <a:t>many</a:t>
            </a:r>
            <a:r>
              <a:rPr lang="en-US" dirty="0"/>
              <a:t> </a:t>
            </a:r>
            <a:r>
              <a:rPr lang="en-US" dirty="0" err="1"/>
              <a:t>IpStack</a:t>
            </a:r>
            <a:r>
              <a:rPr lang="en-US" dirty="0"/>
              <a:t> accounts took us much time and to convert them.</a:t>
            </a:r>
          </a:p>
        </p:txBody>
      </p:sp>
    </p:spTree>
    <p:extLst>
      <p:ext uri="{BB962C8B-B14F-4D97-AF65-F5344CB8AC3E}">
        <p14:creationId xmlns:p14="http://schemas.microsoft.com/office/powerpoint/2010/main" val="27776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2481-F2B8-4137-B60A-96171F43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this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31B9-16E1-4E7B-992E-DFAC8358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5000 Addresses on a normal code made my collab to get break down many times.</a:t>
            </a:r>
          </a:p>
          <a:p>
            <a:r>
              <a:rPr lang="en-US" dirty="0"/>
              <a:t>We used google collab with </a:t>
            </a:r>
            <a:r>
              <a:rPr lang="en-US" dirty="0" err="1"/>
              <a:t>pyspark</a:t>
            </a:r>
            <a:r>
              <a:rPr lang="en-US" dirty="0"/>
              <a:t> to make our google collab run without terminating the current instance.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2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2CE-3EBA-421A-A05B-31F0D549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9128-06C6-435B-9D72-65967675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visualizations were performed on our dataset before we process them into a machine learning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9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A739-8F33-4404-9D76-ABC8934B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E9A7-B220-4737-BFFD-D585E5A9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ML model is performed on the preprocessed data.</a:t>
            </a:r>
          </a:p>
        </p:txBody>
      </p:sp>
    </p:spTree>
    <p:extLst>
      <p:ext uri="{BB962C8B-B14F-4D97-AF65-F5344CB8AC3E}">
        <p14:creationId xmlns:p14="http://schemas.microsoft.com/office/powerpoint/2010/main" val="28462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AA35-7829-49B6-BAB6-062FB706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D6F8-1A5A-4D6A-B89D-2C983059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 model on fairness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F0F3-BA06-4CCB-8936-DA353FDF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4D26-FFB7-4C6A-895B-620ABBD5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Hemendra </a:t>
            </a:r>
            <a:r>
              <a:rPr lang="en-US" dirty="0" err="1"/>
              <a:t>Jampala</a:t>
            </a:r>
            <a:endParaRPr lang="en-US" dirty="0"/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Model Visualizations</a:t>
            </a:r>
          </a:p>
          <a:p>
            <a:r>
              <a:rPr lang="en-US" dirty="0"/>
              <a:t>Mukesh Muvva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Basic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3197752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{3164EBB7-3D94-4C36-99F0-719C1B12D45B}tf04033917</Template>
  <TotalTime>18</TotalTime>
  <Words>212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Fairness in Intrusion Detection</vt:lpstr>
      <vt:lpstr>Achievements</vt:lpstr>
      <vt:lpstr>Challenges in Data Processing</vt:lpstr>
      <vt:lpstr>How we Achieved</vt:lpstr>
      <vt:lpstr>How to run this code</vt:lpstr>
      <vt:lpstr>Visualizations</vt:lpstr>
      <vt:lpstr>Basic ML model</vt:lpstr>
      <vt:lpstr>Next week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in Intrusion Detection</dc:title>
  <dc:creator>Muvva, Mukesh</dc:creator>
  <cp:lastModifiedBy>Muvva, Mukesh</cp:lastModifiedBy>
  <cp:revision>1</cp:revision>
  <dcterms:created xsi:type="dcterms:W3CDTF">2021-10-21T22:34:33Z</dcterms:created>
  <dcterms:modified xsi:type="dcterms:W3CDTF">2021-10-21T22:53:10Z</dcterms:modified>
</cp:coreProperties>
</file>