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9"/>
  </p:notesMasterIdLst>
  <p:sldIdLst>
    <p:sldId id="306" r:id="rId5"/>
    <p:sldId id="307" r:id="rId6"/>
    <p:sldId id="308" r:id="rId7"/>
    <p:sldId id="314" r:id="rId8"/>
    <p:sldId id="315" r:id="rId9"/>
    <p:sldId id="316" r:id="rId10"/>
    <p:sldId id="317" r:id="rId11"/>
    <p:sldId id="318" r:id="rId12"/>
    <p:sldId id="319" r:id="rId13"/>
    <p:sldId id="320" r:id="rId14"/>
    <p:sldId id="321" r:id="rId15"/>
    <p:sldId id="322" r:id="rId16"/>
    <p:sldId id="309"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AC922-0E5C-4120-B5CF-16D62E1C05A4}" v="15" dt="2020-12-04T11:49:51.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Nambiar" userId="76cd1a1ece498a1d" providerId="LiveId" clId="{28BAC922-0E5C-4120-B5CF-16D62E1C05A4}"/>
    <pc:docChg chg="undo custSel mod addSld delSld modSld">
      <pc:chgData name="Mukesh Nambiar" userId="76cd1a1ece498a1d" providerId="LiveId" clId="{28BAC922-0E5C-4120-B5CF-16D62E1C05A4}" dt="2020-12-04T12:07:36.809" v="218" actId="20577"/>
      <pc:docMkLst>
        <pc:docMk/>
      </pc:docMkLst>
      <pc:sldChg chg="del">
        <pc:chgData name="Mukesh Nambiar" userId="76cd1a1ece498a1d" providerId="LiveId" clId="{28BAC922-0E5C-4120-B5CF-16D62E1C05A4}" dt="2020-12-04T11:40:10.763" v="111" actId="47"/>
        <pc:sldMkLst>
          <pc:docMk/>
          <pc:sldMk cId="783914445" sldId="294"/>
        </pc:sldMkLst>
      </pc:sldChg>
      <pc:sldChg chg="del">
        <pc:chgData name="Mukesh Nambiar" userId="76cd1a1ece498a1d" providerId="LiveId" clId="{28BAC922-0E5C-4120-B5CF-16D62E1C05A4}" dt="2020-12-04T11:40:12.372" v="112" actId="47"/>
        <pc:sldMkLst>
          <pc:docMk/>
          <pc:sldMk cId="277827655" sldId="295"/>
        </pc:sldMkLst>
      </pc:sldChg>
      <pc:sldChg chg="del">
        <pc:chgData name="Mukesh Nambiar" userId="76cd1a1ece498a1d" providerId="LiveId" clId="{28BAC922-0E5C-4120-B5CF-16D62E1C05A4}" dt="2020-12-04T11:40:18.468" v="115" actId="47"/>
        <pc:sldMkLst>
          <pc:docMk/>
          <pc:sldMk cId="3159288639" sldId="303"/>
        </pc:sldMkLst>
      </pc:sldChg>
      <pc:sldChg chg="del">
        <pc:chgData name="Mukesh Nambiar" userId="76cd1a1ece498a1d" providerId="LiveId" clId="{28BAC922-0E5C-4120-B5CF-16D62E1C05A4}" dt="2020-12-04T11:40:19.108" v="116" actId="47"/>
        <pc:sldMkLst>
          <pc:docMk/>
          <pc:sldMk cId="3124766000" sldId="304"/>
        </pc:sldMkLst>
      </pc:sldChg>
      <pc:sldChg chg="del">
        <pc:chgData name="Mukesh Nambiar" userId="76cd1a1ece498a1d" providerId="LiveId" clId="{28BAC922-0E5C-4120-B5CF-16D62E1C05A4}" dt="2020-12-04T11:40:19.671" v="117" actId="47"/>
        <pc:sldMkLst>
          <pc:docMk/>
          <pc:sldMk cId="1403455250" sldId="305"/>
        </pc:sldMkLst>
      </pc:sldChg>
      <pc:sldChg chg="addSp modSp mod setBg">
        <pc:chgData name="Mukesh Nambiar" userId="76cd1a1ece498a1d" providerId="LiveId" clId="{28BAC922-0E5C-4120-B5CF-16D62E1C05A4}" dt="2020-12-04T12:07:36.809" v="218" actId="20577"/>
        <pc:sldMkLst>
          <pc:docMk/>
          <pc:sldMk cId="2227882511" sldId="309"/>
        </pc:sldMkLst>
        <pc:spChg chg="mod">
          <ac:chgData name="Mukesh Nambiar" userId="76cd1a1ece498a1d" providerId="LiveId" clId="{28BAC922-0E5C-4120-B5CF-16D62E1C05A4}" dt="2020-12-04T11:38:13.638" v="93" actId="26606"/>
          <ac:spMkLst>
            <pc:docMk/>
            <pc:sldMk cId="2227882511" sldId="309"/>
            <ac:spMk id="2" creationId="{C5F2FB0B-15EC-453B-BC9B-69AD35DDCEA3}"/>
          </ac:spMkLst>
        </pc:spChg>
        <pc:spChg chg="mod">
          <ac:chgData name="Mukesh Nambiar" userId="76cd1a1ece498a1d" providerId="LiveId" clId="{28BAC922-0E5C-4120-B5CF-16D62E1C05A4}" dt="2020-12-04T12:07:36.809" v="218" actId="20577"/>
          <ac:spMkLst>
            <pc:docMk/>
            <pc:sldMk cId="2227882511" sldId="309"/>
            <ac:spMk id="3" creationId="{05408798-0DB3-46BF-880E-7BB904D700F6}"/>
          </ac:spMkLst>
        </pc:spChg>
        <pc:spChg chg="add">
          <ac:chgData name="Mukesh Nambiar" userId="76cd1a1ece498a1d" providerId="LiveId" clId="{28BAC922-0E5C-4120-B5CF-16D62E1C05A4}" dt="2020-12-04T11:38:13.638" v="93" actId="26606"/>
          <ac:spMkLst>
            <pc:docMk/>
            <pc:sldMk cId="2227882511" sldId="309"/>
            <ac:spMk id="9" creationId="{4063B759-00FC-46D1-9898-8E8625268FAF}"/>
          </ac:spMkLst>
        </pc:spChg>
        <pc:spChg chg="add">
          <ac:chgData name="Mukesh Nambiar" userId="76cd1a1ece498a1d" providerId="LiveId" clId="{28BAC922-0E5C-4120-B5CF-16D62E1C05A4}" dt="2020-12-04T11:38:13.638" v="93" actId="26606"/>
          <ac:spMkLst>
            <pc:docMk/>
            <pc:sldMk cId="2227882511" sldId="309"/>
            <ac:spMk id="11" creationId="{D5B012D8-7F27-4758-9AC6-C889B154BD73}"/>
          </ac:spMkLst>
        </pc:spChg>
        <pc:picChg chg="add mod">
          <ac:chgData name="Mukesh Nambiar" userId="76cd1a1ece498a1d" providerId="LiveId" clId="{28BAC922-0E5C-4120-B5CF-16D62E1C05A4}" dt="2020-12-04T11:38:37.815" v="96" actId="27614"/>
          <ac:picMkLst>
            <pc:docMk/>
            <pc:sldMk cId="2227882511" sldId="309"/>
            <ac:picMk id="5" creationId="{F49D94D4-A19D-4664-9798-216C942D98F2}"/>
          </ac:picMkLst>
        </pc:picChg>
      </pc:sldChg>
      <pc:sldChg chg="del">
        <pc:chgData name="Mukesh Nambiar" userId="76cd1a1ece498a1d" providerId="LiveId" clId="{28BAC922-0E5C-4120-B5CF-16D62E1C05A4}" dt="2020-12-04T11:40:13.950" v="113" actId="47"/>
        <pc:sldMkLst>
          <pc:docMk/>
          <pc:sldMk cId="3561473475" sldId="310"/>
        </pc:sldMkLst>
      </pc:sldChg>
      <pc:sldChg chg="del">
        <pc:chgData name="Mukesh Nambiar" userId="76cd1a1ece498a1d" providerId="LiveId" clId="{28BAC922-0E5C-4120-B5CF-16D62E1C05A4}" dt="2020-12-04T11:40:20.249" v="118" actId="47"/>
        <pc:sldMkLst>
          <pc:docMk/>
          <pc:sldMk cId="3584772686" sldId="311"/>
        </pc:sldMkLst>
      </pc:sldChg>
      <pc:sldChg chg="addSp delSp modSp mod setBg">
        <pc:chgData name="Mukesh Nambiar" userId="76cd1a1ece498a1d" providerId="LiveId" clId="{28BAC922-0E5C-4120-B5CF-16D62E1C05A4}" dt="2020-12-04T11:43:43.151" v="150" actId="20577"/>
        <pc:sldMkLst>
          <pc:docMk/>
          <pc:sldMk cId="927313156" sldId="312"/>
        </pc:sldMkLst>
        <pc:spChg chg="mod ord">
          <ac:chgData name="Mukesh Nambiar" userId="76cd1a1ece498a1d" providerId="LiveId" clId="{28BAC922-0E5C-4120-B5CF-16D62E1C05A4}" dt="2020-12-04T11:43:21.187" v="137" actId="255"/>
          <ac:spMkLst>
            <pc:docMk/>
            <pc:sldMk cId="927313156" sldId="312"/>
            <ac:spMk id="6" creationId="{FF777B66-94CB-491C-AC6B-BDAC98E21D57}"/>
          </ac:spMkLst>
        </pc:spChg>
        <pc:spChg chg="mod ord">
          <ac:chgData name="Mukesh Nambiar" userId="76cd1a1ece498a1d" providerId="LiveId" clId="{28BAC922-0E5C-4120-B5CF-16D62E1C05A4}" dt="2020-12-04T11:42:32.079" v="135" actId="20577"/>
          <ac:spMkLst>
            <pc:docMk/>
            <pc:sldMk cId="927313156" sldId="312"/>
            <ac:spMk id="7" creationId="{42AF1107-8D35-4E35-93C7-D3640946F742}"/>
          </ac:spMkLst>
        </pc:spChg>
        <pc:spChg chg="mod ord">
          <ac:chgData name="Mukesh Nambiar" userId="76cd1a1ece498a1d" providerId="LiveId" clId="{28BAC922-0E5C-4120-B5CF-16D62E1C05A4}" dt="2020-12-04T11:43:43.151" v="150" actId="20577"/>
          <ac:spMkLst>
            <pc:docMk/>
            <pc:sldMk cId="927313156" sldId="312"/>
            <ac:spMk id="22" creationId="{692474E6-3035-46B8-9C05-9B4204E8ED39}"/>
          </ac:spMkLst>
        </pc:spChg>
        <pc:spChg chg="mod">
          <ac:chgData name="Mukesh Nambiar" userId="76cd1a1ece498a1d" providerId="LiveId" clId="{28BAC922-0E5C-4120-B5CF-16D62E1C05A4}" dt="2020-12-04T11:43:34.304" v="138"/>
          <ac:spMkLst>
            <pc:docMk/>
            <pc:sldMk cId="927313156" sldId="312"/>
            <ac:spMk id="23" creationId="{DE8D546E-0F46-4CC0-B2B1-8B2430D00C0C}"/>
          </ac:spMkLst>
        </pc:spChg>
        <pc:spChg chg="mod ord">
          <ac:chgData name="Mukesh Nambiar" userId="76cd1a1ece498a1d" providerId="LiveId" clId="{28BAC922-0E5C-4120-B5CF-16D62E1C05A4}" dt="2020-12-04T11:42:26.316" v="134" actId="26606"/>
          <ac:spMkLst>
            <pc:docMk/>
            <pc:sldMk cId="927313156" sldId="312"/>
            <ac:spMk id="24" creationId="{5D838446-B95D-4AB7-B8CA-D5804BB79A11}"/>
          </ac:spMkLst>
        </pc:spChg>
        <pc:spChg chg="add">
          <ac:chgData name="Mukesh Nambiar" userId="76cd1a1ece498a1d" providerId="LiveId" clId="{28BAC922-0E5C-4120-B5CF-16D62E1C05A4}" dt="2020-12-04T11:42:26.316" v="134" actId="26606"/>
          <ac:spMkLst>
            <pc:docMk/>
            <pc:sldMk cId="927313156" sldId="312"/>
            <ac:spMk id="31" creationId="{8D1AA55E-40D5-461B-A5A8-4AE8AAB71B08}"/>
          </ac:spMkLst>
        </pc:spChg>
        <pc:spChg chg="add">
          <ac:chgData name="Mukesh Nambiar" userId="76cd1a1ece498a1d" providerId="LiveId" clId="{28BAC922-0E5C-4120-B5CF-16D62E1C05A4}" dt="2020-12-04T11:42:26.316" v="134" actId="26606"/>
          <ac:spMkLst>
            <pc:docMk/>
            <pc:sldMk cId="927313156" sldId="312"/>
            <ac:spMk id="35" creationId="{E3020543-B24B-4EC4-8FFC-8DD88EEA91A8}"/>
          </ac:spMkLst>
        </pc:spChg>
        <pc:spChg chg="add">
          <ac:chgData name="Mukesh Nambiar" userId="76cd1a1ece498a1d" providerId="LiveId" clId="{28BAC922-0E5C-4120-B5CF-16D62E1C05A4}" dt="2020-12-04T11:42:26.316" v="134" actId="26606"/>
          <ac:spMkLst>
            <pc:docMk/>
            <pc:sldMk cId="927313156" sldId="312"/>
            <ac:spMk id="37" creationId="{6CB927A4-E432-4310-9CD5-E89FF5063179}"/>
          </ac:spMkLst>
        </pc:spChg>
        <pc:picChg chg="add del mod">
          <ac:chgData name="Mukesh Nambiar" userId="76cd1a1ece498a1d" providerId="LiveId" clId="{28BAC922-0E5C-4120-B5CF-16D62E1C05A4}" dt="2020-12-04T11:41:54.025" v="128" actId="478"/>
          <ac:picMkLst>
            <pc:docMk/>
            <pc:sldMk cId="927313156" sldId="312"/>
            <ac:picMk id="3" creationId="{96F6CE66-F12A-4237-8E0D-1C6F18F12738}"/>
          </ac:picMkLst>
        </pc:picChg>
        <pc:picChg chg="add del mod">
          <ac:chgData name="Mukesh Nambiar" userId="76cd1a1ece498a1d" providerId="LiveId" clId="{28BAC922-0E5C-4120-B5CF-16D62E1C05A4}" dt="2020-12-04T11:41:54.025" v="128" actId="478"/>
          <ac:picMkLst>
            <pc:docMk/>
            <pc:sldMk cId="927313156" sldId="312"/>
            <ac:picMk id="5" creationId="{C4723C02-8D7D-4DC9-A984-BE8181E66A38}"/>
          </ac:picMkLst>
        </pc:picChg>
        <pc:picChg chg="mod">
          <ac:chgData name="Mukesh Nambiar" userId="76cd1a1ece498a1d" providerId="LiveId" clId="{28BAC922-0E5C-4120-B5CF-16D62E1C05A4}" dt="2020-12-04T11:42:26.316" v="134" actId="26606"/>
          <ac:picMkLst>
            <pc:docMk/>
            <pc:sldMk cId="927313156" sldId="312"/>
            <ac:picMk id="9" creationId="{C82DA925-978C-48A9-98AD-0653B7A3D2D9}"/>
          </ac:picMkLst>
        </pc:picChg>
        <pc:picChg chg="add del mod">
          <ac:chgData name="Mukesh Nambiar" userId="76cd1a1ece498a1d" providerId="LiveId" clId="{28BAC922-0E5C-4120-B5CF-16D62E1C05A4}" dt="2020-12-04T11:41:54.025" v="128" actId="478"/>
          <ac:picMkLst>
            <pc:docMk/>
            <pc:sldMk cId="927313156" sldId="312"/>
            <ac:picMk id="10" creationId="{CB30E145-F442-4B66-8FDE-F035B395B8D5}"/>
          </ac:picMkLst>
        </pc:picChg>
        <pc:picChg chg="mod">
          <ac:chgData name="Mukesh Nambiar" userId="76cd1a1ece498a1d" providerId="LiveId" clId="{28BAC922-0E5C-4120-B5CF-16D62E1C05A4}" dt="2020-12-04T11:42:26.316" v="134" actId="26606"/>
          <ac:picMkLst>
            <pc:docMk/>
            <pc:sldMk cId="927313156" sldId="312"/>
            <ac:picMk id="11" creationId="{E63B7C3F-04A4-43F6-881D-FA11061CBAFA}"/>
          </ac:picMkLst>
        </pc:picChg>
        <pc:picChg chg="mod ord">
          <ac:chgData name="Mukesh Nambiar" userId="76cd1a1ece498a1d" providerId="LiveId" clId="{28BAC922-0E5C-4120-B5CF-16D62E1C05A4}" dt="2020-12-04T11:42:26.316" v="134" actId="26606"/>
          <ac:picMkLst>
            <pc:docMk/>
            <pc:sldMk cId="927313156" sldId="312"/>
            <ac:picMk id="13" creationId="{E02C4914-F076-4415-9C5D-A9BDB6CC6110}"/>
          </ac:picMkLst>
        </pc:picChg>
        <pc:picChg chg="add del mod">
          <ac:chgData name="Mukesh Nambiar" userId="76cd1a1ece498a1d" providerId="LiveId" clId="{28BAC922-0E5C-4120-B5CF-16D62E1C05A4}" dt="2020-12-04T11:42:18.404" v="133" actId="478"/>
          <ac:picMkLst>
            <pc:docMk/>
            <pc:sldMk cId="927313156" sldId="312"/>
            <ac:picMk id="14" creationId="{B237CAE6-446F-461E-BC7A-CE8EA535C0DF}"/>
          </ac:picMkLst>
        </pc:picChg>
        <pc:picChg chg="mod">
          <ac:chgData name="Mukesh Nambiar" userId="76cd1a1ece498a1d" providerId="LiveId" clId="{28BAC922-0E5C-4120-B5CF-16D62E1C05A4}" dt="2020-12-04T11:42:26.316" v="134" actId="26606"/>
          <ac:picMkLst>
            <pc:docMk/>
            <pc:sldMk cId="927313156" sldId="312"/>
            <ac:picMk id="15" creationId="{3D15FDC1-74B5-4FD8-BD17-0E2502C411A6}"/>
          </ac:picMkLst>
        </pc:picChg>
        <pc:cxnChg chg="add">
          <ac:chgData name="Mukesh Nambiar" userId="76cd1a1ece498a1d" providerId="LiveId" clId="{28BAC922-0E5C-4120-B5CF-16D62E1C05A4}" dt="2020-12-04T11:42:26.316" v="134" actId="26606"/>
          <ac:cxnSpMkLst>
            <pc:docMk/>
            <pc:sldMk cId="927313156" sldId="312"/>
            <ac:cxnSpMk id="29" creationId="{5C05CAAB-DBA2-4548-AD5F-01BB97FBB207}"/>
          </ac:cxnSpMkLst>
        </pc:cxnChg>
        <pc:cxnChg chg="add">
          <ac:chgData name="Mukesh Nambiar" userId="76cd1a1ece498a1d" providerId="LiveId" clId="{28BAC922-0E5C-4120-B5CF-16D62E1C05A4}" dt="2020-12-04T11:42:26.316" v="134" actId="26606"/>
          <ac:cxnSpMkLst>
            <pc:docMk/>
            <pc:sldMk cId="927313156" sldId="312"/>
            <ac:cxnSpMk id="33" creationId="{7EB498BD-8089-4626-91EA-4978EBEF535E}"/>
          </ac:cxnSpMkLst>
        </pc:cxnChg>
      </pc:sldChg>
      <pc:sldChg chg="del">
        <pc:chgData name="Mukesh Nambiar" userId="76cd1a1ece498a1d" providerId="LiveId" clId="{28BAC922-0E5C-4120-B5CF-16D62E1C05A4}" dt="2020-12-04T11:40:17.593" v="114" actId="47"/>
        <pc:sldMkLst>
          <pc:docMk/>
          <pc:sldMk cId="2270028676" sldId="313"/>
        </pc:sldMkLst>
      </pc:sldChg>
      <pc:sldChg chg="modSp add mod">
        <pc:chgData name="Mukesh Nambiar" userId="76cd1a1ece498a1d" providerId="LiveId" clId="{28BAC922-0E5C-4120-B5CF-16D62E1C05A4}" dt="2020-12-04T11:30:01.788" v="37" actId="20577"/>
        <pc:sldMkLst>
          <pc:docMk/>
          <pc:sldMk cId="1981552607" sldId="316"/>
        </pc:sldMkLst>
        <pc:spChg chg="mod">
          <ac:chgData name="Mukesh Nambiar" userId="76cd1a1ece498a1d" providerId="LiveId" clId="{28BAC922-0E5C-4120-B5CF-16D62E1C05A4}" dt="2020-12-04T11:29:09.483" v="26" actId="20577"/>
          <ac:spMkLst>
            <pc:docMk/>
            <pc:sldMk cId="1981552607" sldId="316"/>
            <ac:spMk id="3" creationId="{F5537CB3-8954-4A9E-AE35-ABA2ED143C38}"/>
          </ac:spMkLst>
        </pc:spChg>
        <pc:spChg chg="mod">
          <ac:chgData name="Mukesh Nambiar" userId="76cd1a1ece498a1d" providerId="LiveId" clId="{28BAC922-0E5C-4120-B5CF-16D62E1C05A4}" dt="2020-12-04T11:30:01.788" v="37" actId="20577"/>
          <ac:spMkLst>
            <pc:docMk/>
            <pc:sldMk cId="1981552607" sldId="316"/>
            <ac:spMk id="4" creationId="{0B1C77F9-70F4-4703-A632-4595F06ED0D7}"/>
          </ac:spMkLst>
        </pc:spChg>
      </pc:sldChg>
      <pc:sldChg chg="modSp add mod">
        <pc:chgData name="Mukesh Nambiar" userId="76cd1a1ece498a1d" providerId="LiveId" clId="{28BAC922-0E5C-4120-B5CF-16D62E1C05A4}" dt="2020-12-04T11:30:56.499" v="45" actId="255"/>
        <pc:sldMkLst>
          <pc:docMk/>
          <pc:sldMk cId="2132906234" sldId="317"/>
        </pc:sldMkLst>
        <pc:spChg chg="mod">
          <ac:chgData name="Mukesh Nambiar" userId="76cd1a1ece498a1d" providerId="LiveId" clId="{28BAC922-0E5C-4120-B5CF-16D62E1C05A4}" dt="2020-12-04T11:30:56.499" v="45" actId="255"/>
          <ac:spMkLst>
            <pc:docMk/>
            <pc:sldMk cId="2132906234" sldId="317"/>
            <ac:spMk id="4" creationId="{0B1C77F9-70F4-4703-A632-4595F06ED0D7}"/>
          </ac:spMkLst>
        </pc:spChg>
      </pc:sldChg>
      <pc:sldChg chg="addSp delSp modSp add mod setBg">
        <pc:chgData name="Mukesh Nambiar" userId="76cd1a1ece498a1d" providerId="LiveId" clId="{28BAC922-0E5C-4120-B5CF-16D62E1C05A4}" dt="2020-12-04T11:33:31.363" v="61" actId="1076"/>
        <pc:sldMkLst>
          <pc:docMk/>
          <pc:sldMk cId="1034749590" sldId="318"/>
        </pc:sldMkLst>
        <pc:spChg chg="del">
          <ac:chgData name="Mukesh Nambiar" userId="76cd1a1ece498a1d" providerId="LiveId" clId="{28BAC922-0E5C-4120-B5CF-16D62E1C05A4}" dt="2020-12-04T11:33:15.480" v="57" actId="931"/>
          <ac:spMkLst>
            <pc:docMk/>
            <pc:sldMk cId="1034749590" sldId="318"/>
            <ac:spMk id="2" creationId="{143F8C1A-53F5-4380-951C-34E82545B5E4}"/>
          </ac:spMkLst>
        </pc:spChg>
        <pc:spChg chg="mod">
          <ac:chgData name="Mukesh Nambiar" userId="76cd1a1ece498a1d" providerId="LiveId" clId="{28BAC922-0E5C-4120-B5CF-16D62E1C05A4}" dt="2020-12-04T11:33:21.669" v="60" actId="26606"/>
          <ac:spMkLst>
            <pc:docMk/>
            <pc:sldMk cId="1034749590" sldId="318"/>
            <ac:spMk id="3" creationId="{F5537CB3-8954-4A9E-AE35-ABA2ED143C38}"/>
          </ac:spMkLst>
        </pc:spChg>
        <pc:spChg chg="mod">
          <ac:chgData name="Mukesh Nambiar" userId="76cd1a1ece498a1d" providerId="LiveId" clId="{28BAC922-0E5C-4120-B5CF-16D62E1C05A4}" dt="2020-12-04T11:33:21.669" v="60" actId="26606"/>
          <ac:spMkLst>
            <pc:docMk/>
            <pc:sldMk cId="1034749590" sldId="318"/>
            <ac:spMk id="4" creationId="{0B1C77F9-70F4-4703-A632-4595F06ED0D7}"/>
          </ac:spMkLst>
        </pc:spChg>
        <pc:spChg chg="mod ord">
          <ac:chgData name="Mukesh Nambiar" userId="76cd1a1ece498a1d" providerId="LiveId" clId="{28BAC922-0E5C-4120-B5CF-16D62E1C05A4}" dt="2020-12-04T11:33:21.669" v="60" actId="26606"/>
          <ac:spMkLst>
            <pc:docMk/>
            <pc:sldMk cId="1034749590" sldId="318"/>
            <ac:spMk id="5" creationId="{D6E89CAD-44EA-481F-8347-C879491355DE}"/>
          </ac:spMkLst>
        </pc:spChg>
        <pc:spChg chg="mod">
          <ac:chgData name="Mukesh Nambiar" userId="76cd1a1ece498a1d" providerId="LiveId" clId="{28BAC922-0E5C-4120-B5CF-16D62E1C05A4}" dt="2020-12-04T11:33:21.669" v="60" actId="26606"/>
          <ac:spMkLst>
            <pc:docMk/>
            <pc:sldMk cId="1034749590" sldId="318"/>
            <ac:spMk id="6" creationId="{CB7F4086-CB60-4212-A868-AF119D7E0A59}"/>
          </ac:spMkLst>
        </pc:spChg>
        <pc:spChg chg="mod">
          <ac:chgData name="Mukesh Nambiar" userId="76cd1a1ece498a1d" providerId="LiveId" clId="{28BAC922-0E5C-4120-B5CF-16D62E1C05A4}" dt="2020-12-04T11:33:21.669" v="60" actId="26606"/>
          <ac:spMkLst>
            <pc:docMk/>
            <pc:sldMk cId="1034749590" sldId="318"/>
            <ac:spMk id="7" creationId="{7E7CB226-7527-484F-9EC4-5C2039BB425C}"/>
          </ac:spMkLst>
        </pc:spChg>
        <pc:spChg chg="add">
          <ac:chgData name="Mukesh Nambiar" userId="76cd1a1ece498a1d" providerId="LiveId" clId="{28BAC922-0E5C-4120-B5CF-16D62E1C05A4}" dt="2020-12-04T11:33:21.669" v="60" actId="26606"/>
          <ac:spMkLst>
            <pc:docMk/>
            <pc:sldMk cId="1034749590" sldId="318"/>
            <ac:spMk id="16" creationId="{327D73B4-9F5C-4A64-A179-51B9500CB8B5}"/>
          </ac:spMkLst>
        </pc:spChg>
        <pc:spChg chg="add">
          <ac:chgData name="Mukesh Nambiar" userId="76cd1a1ece498a1d" providerId="LiveId" clId="{28BAC922-0E5C-4120-B5CF-16D62E1C05A4}" dt="2020-12-04T11:33:21.669" v="60" actId="26606"/>
          <ac:spMkLst>
            <pc:docMk/>
            <pc:sldMk cId="1034749590" sldId="318"/>
            <ac:spMk id="18" creationId="{C1F06963-6374-4B48-844F-071A9BAAAE02}"/>
          </ac:spMkLst>
        </pc:spChg>
        <pc:spChg chg="add">
          <ac:chgData name="Mukesh Nambiar" userId="76cd1a1ece498a1d" providerId="LiveId" clId="{28BAC922-0E5C-4120-B5CF-16D62E1C05A4}" dt="2020-12-04T11:33:21.669" v="60" actId="26606"/>
          <ac:spMkLst>
            <pc:docMk/>
            <pc:sldMk cId="1034749590" sldId="318"/>
            <ac:spMk id="20" creationId="{6CB927A4-E432-4310-9CD5-E89FF5063179}"/>
          </ac:spMkLst>
        </pc:spChg>
        <pc:spChg chg="add">
          <ac:chgData name="Mukesh Nambiar" userId="76cd1a1ece498a1d" providerId="LiveId" clId="{28BAC922-0E5C-4120-B5CF-16D62E1C05A4}" dt="2020-12-04T11:33:21.669" v="60" actId="26606"/>
          <ac:spMkLst>
            <pc:docMk/>
            <pc:sldMk cId="1034749590" sldId="318"/>
            <ac:spMk id="22" creationId="{1453BF6C-B012-48B7-B4E8-6D7AC7C27D02}"/>
          </ac:spMkLst>
        </pc:spChg>
        <pc:spChg chg="add">
          <ac:chgData name="Mukesh Nambiar" userId="76cd1a1ece498a1d" providerId="LiveId" clId="{28BAC922-0E5C-4120-B5CF-16D62E1C05A4}" dt="2020-12-04T11:33:21.669" v="60" actId="26606"/>
          <ac:spMkLst>
            <pc:docMk/>
            <pc:sldMk cId="1034749590" sldId="318"/>
            <ac:spMk id="24" creationId="{E3020543-B24B-4EC4-8FFC-8DD88EEA91A8}"/>
          </ac:spMkLst>
        </pc:spChg>
        <pc:picChg chg="add mod ord">
          <ac:chgData name="Mukesh Nambiar" userId="76cd1a1ece498a1d" providerId="LiveId" clId="{28BAC922-0E5C-4120-B5CF-16D62E1C05A4}" dt="2020-12-04T11:33:31.363" v="61" actId="1076"/>
          <ac:picMkLst>
            <pc:docMk/>
            <pc:sldMk cId="1034749590" sldId="318"/>
            <ac:picMk id="9" creationId="{FC7B6B2E-4EF8-4EC9-AA3E-00A3FB6643CA}"/>
          </ac:picMkLst>
        </pc:picChg>
        <pc:cxnChg chg="add">
          <ac:chgData name="Mukesh Nambiar" userId="76cd1a1ece498a1d" providerId="LiveId" clId="{28BAC922-0E5C-4120-B5CF-16D62E1C05A4}" dt="2020-12-04T11:33:21.669" v="60" actId="26606"/>
          <ac:cxnSpMkLst>
            <pc:docMk/>
            <pc:sldMk cId="1034749590" sldId="318"/>
            <ac:cxnSpMk id="14" creationId="{5C05CAAB-DBA2-4548-AD5F-01BB97FBB207}"/>
          </ac:cxnSpMkLst>
        </pc:cxnChg>
        <pc:cxnChg chg="add">
          <ac:chgData name="Mukesh Nambiar" userId="76cd1a1ece498a1d" providerId="LiveId" clId="{28BAC922-0E5C-4120-B5CF-16D62E1C05A4}" dt="2020-12-04T11:33:21.669" v="60" actId="26606"/>
          <ac:cxnSpMkLst>
            <pc:docMk/>
            <pc:sldMk cId="1034749590" sldId="318"/>
            <ac:cxnSpMk id="26" creationId="{C49DA8F6-BCC1-4447-B54C-57856834B94B}"/>
          </ac:cxnSpMkLst>
        </pc:cxnChg>
      </pc:sldChg>
      <pc:sldChg chg="addSp delSp modSp add mod">
        <pc:chgData name="Mukesh Nambiar" userId="76cd1a1ece498a1d" providerId="LiveId" clId="{28BAC922-0E5C-4120-B5CF-16D62E1C05A4}" dt="2020-12-04T11:35:59.265" v="87" actId="5793"/>
        <pc:sldMkLst>
          <pc:docMk/>
          <pc:sldMk cId="4138431255" sldId="319"/>
        </pc:sldMkLst>
        <pc:spChg chg="mod">
          <ac:chgData name="Mukesh Nambiar" userId="76cd1a1ece498a1d" providerId="LiveId" clId="{28BAC922-0E5C-4120-B5CF-16D62E1C05A4}" dt="2020-12-04T11:35:49.292" v="85" actId="26606"/>
          <ac:spMkLst>
            <pc:docMk/>
            <pc:sldMk cId="4138431255" sldId="319"/>
            <ac:spMk id="3" creationId="{F5537CB3-8954-4A9E-AE35-ABA2ED143C38}"/>
          </ac:spMkLst>
        </pc:spChg>
        <pc:spChg chg="mod">
          <ac:chgData name="Mukesh Nambiar" userId="76cd1a1ece498a1d" providerId="LiveId" clId="{28BAC922-0E5C-4120-B5CF-16D62E1C05A4}" dt="2020-12-04T11:35:59.265" v="87" actId="5793"/>
          <ac:spMkLst>
            <pc:docMk/>
            <pc:sldMk cId="4138431255" sldId="319"/>
            <ac:spMk id="4" creationId="{0B1C77F9-70F4-4703-A632-4595F06ED0D7}"/>
          </ac:spMkLst>
        </pc:spChg>
        <pc:spChg chg="mod ord">
          <ac:chgData name="Mukesh Nambiar" userId="76cd1a1ece498a1d" providerId="LiveId" clId="{28BAC922-0E5C-4120-B5CF-16D62E1C05A4}" dt="2020-12-04T11:35:49.292" v="85" actId="26606"/>
          <ac:spMkLst>
            <pc:docMk/>
            <pc:sldMk cId="4138431255" sldId="319"/>
            <ac:spMk id="5" creationId="{D6E89CAD-44EA-481F-8347-C879491355DE}"/>
          </ac:spMkLst>
        </pc:spChg>
        <pc:spChg chg="add del mod">
          <ac:chgData name="Mukesh Nambiar" userId="76cd1a1ece498a1d" providerId="LiveId" clId="{28BAC922-0E5C-4120-B5CF-16D62E1C05A4}" dt="2020-12-04T11:34:15.182" v="64" actId="931"/>
          <ac:spMkLst>
            <pc:docMk/>
            <pc:sldMk cId="4138431255" sldId="319"/>
            <ac:spMk id="8" creationId="{3C1F9E0D-D126-481A-9CC1-70600F3904FA}"/>
          </ac:spMkLst>
        </pc:spChg>
        <pc:spChg chg="del">
          <ac:chgData name="Mukesh Nambiar" userId="76cd1a1ece498a1d" providerId="LiveId" clId="{28BAC922-0E5C-4120-B5CF-16D62E1C05A4}" dt="2020-12-04T11:34:30.722" v="72" actId="26606"/>
          <ac:spMkLst>
            <pc:docMk/>
            <pc:sldMk cId="4138431255" sldId="319"/>
            <ac:spMk id="16" creationId="{327D73B4-9F5C-4A64-A179-51B9500CB8B5}"/>
          </ac:spMkLst>
        </pc:spChg>
        <pc:spChg chg="add del mod">
          <ac:chgData name="Mukesh Nambiar" userId="76cd1a1ece498a1d" providerId="LiveId" clId="{28BAC922-0E5C-4120-B5CF-16D62E1C05A4}" dt="2020-12-04T11:35:37.238" v="80" actId="931"/>
          <ac:spMkLst>
            <pc:docMk/>
            <pc:sldMk cId="4138431255" sldId="319"/>
            <ac:spMk id="17" creationId="{83C6FFD5-F92E-4995-A6A4-E7EF70939207}"/>
          </ac:spMkLst>
        </pc:spChg>
        <pc:spChg chg="del">
          <ac:chgData name="Mukesh Nambiar" userId="76cd1a1ece498a1d" providerId="LiveId" clId="{28BAC922-0E5C-4120-B5CF-16D62E1C05A4}" dt="2020-12-04T11:34:30.722" v="72" actId="26606"/>
          <ac:spMkLst>
            <pc:docMk/>
            <pc:sldMk cId="4138431255" sldId="319"/>
            <ac:spMk id="18" creationId="{C1F06963-6374-4B48-844F-071A9BAAAE02}"/>
          </ac:spMkLst>
        </pc:spChg>
        <pc:spChg chg="del">
          <ac:chgData name="Mukesh Nambiar" userId="76cd1a1ece498a1d" providerId="LiveId" clId="{28BAC922-0E5C-4120-B5CF-16D62E1C05A4}" dt="2020-12-04T11:34:30.722" v="72" actId="26606"/>
          <ac:spMkLst>
            <pc:docMk/>
            <pc:sldMk cId="4138431255" sldId="319"/>
            <ac:spMk id="20" creationId="{6CB927A4-E432-4310-9CD5-E89FF5063179}"/>
          </ac:spMkLst>
        </pc:spChg>
        <pc:spChg chg="del">
          <ac:chgData name="Mukesh Nambiar" userId="76cd1a1ece498a1d" providerId="LiveId" clId="{28BAC922-0E5C-4120-B5CF-16D62E1C05A4}" dt="2020-12-04T11:34:30.722" v="72" actId="26606"/>
          <ac:spMkLst>
            <pc:docMk/>
            <pc:sldMk cId="4138431255" sldId="319"/>
            <ac:spMk id="22" creationId="{1453BF6C-B012-48B7-B4E8-6D7AC7C27D02}"/>
          </ac:spMkLst>
        </pc:spChg>
        <pc:spChg chg="del">
          <ac:chgData name="Mukesh Nambiar" userId="76cd1a1ece498a1d" providerId="LiveId" clId="{28BAC922-0E5C-4120-B5CF-16D62E1C05A4}" dt="2020-12-04T11:34:30.722" v="72" actId="26606"/>
          <ac:spMkLst>
            <pc:docMk/>
            <pc:sldMk cId="4138431255" sldId="319"/>
            <ac:spMk id="24" creationId="{E3020543-B24B-4EC4-8FFC-8DD88EEA91A8}"/>
          </ac:spMkLst>
        </pc:spChg>
        <pc:spChg chg="add del">
          <ac:chgData name="Mukesh Nambiar" userId="76cd1a1ece498a1d" providerId="LiveId" clId="{28BAC922-0E5C-4120-B5CF-16D62E1C05A4}" dt="2020-12-04T11:35:15.295" v="78" actId="26606"/>
          <ac:spMkLst>
            <pc:docMk/>
            <pc:sldMk cId="4138431255" sldId="319"/>
            <ac:spMk id="33" creationId="{327D73B4-9F5C-4A64-A179-51B9500CB8B5}"/>
          </ac:spMkLst>
        </pc:spChg>
        <pc:spChg chg="add del">
          <ac:chgData name="Mukesh Nambiar" userId="76cd1a1ece498a1d" providerId="LiveId" clId="{28BAC922-0E5C-4120-B5CF-16D62E1C05A4}" dt="2020-12-04T11:35:15.295" v="78" actId="26606"/>
          <ac:spMkLst>
            <pc:docMk/>
            <pc:sldMk cId="4138431255" sldId="319"/>
            <ac:spMk id="35" creationId="{C1F06963-6374-4B48-844F-071A9BAAAE02}"/>
          </ac:spMkLst>
        </pc:spChg>
        <pc:spChg chg="add del">
          <ac:chgData name="Mukesh Nambiar" userId="76cd1a1ece498a1d" providerId="LiveId" clId="{28BAC922-0E5C-4120-B5CF-16D62E1C05A4}" dt="2020-12-04T11:35:15.295" v="78" actId="26606"/>
          <ac:spMkLst>
            <pc:docMk/>
            <pc:sldMk cId="4138431255" sldId="319"/>
            <ac:spMk id="37" creationId="{6CB927A4-E432-4310-9CD5-E89FF5063179}"/>
          </ac:spMkLst>
        </pc:spChg>
        <pc:spChg chg="add del">
          <ac:chgData name="Mukesh Nambiar" userId="76cd1a1ece498a1d" providerId="LiveId" clId="{28BAC922-0E5C-4120-B5CF-16D62E1C05A4}" dt="2020-12-04T11:35:15.295" v="78" actId="26606"/>
          <ac:spMkLst>
            <pc:docMk/>
            <pc:sldMk cId="4138431255" sldId="319"/>
            <ac:spMk id="39" creationId="{1453BF6C-B012-48B7-B4E8-6D7AC7C27D02}"/>
          </ac:spMkLst>
        </pc:spChg>
        <pc:spChg chg="add del">
          <ac:chgData name="Mukesh Nambiar" userId="76cd1a1ece498a1d" providerId="LiveId" clId="{28BAC922-0E5C-4120-B5CF-16D62E1C05A4}" dt="2020-12-04T11:35:15.295" v="78" actId="26606"/>
          <ac:spMkLst>
            <pc:docMk/>
            <pc:sldMk cId="4138431255" sldId="319"/>
            <ac:spMk id="41" creationId="{E3020543-B24B-4EC4-8FFC-8DD88EEA91A8}"/>
          </ac:spMkLst>
        </pc:spChg>
        <pc:spChg chg="add del">
          <ac:chgData name="Mukesh Nambiar" userId="76cd1a1ece498a1d" providerId="LiveId" clId="{28BAC922-0E5C-4120-B5CF-16D62E1C05A4}" dt="2020-12-04T11:35:41.985" v="83" actId="26606"/>
          <ac:spMkLst>
            <pc:docMk/>
            <pc:sldMk cId="4138431255" sldId="319"/>
            <ac:spMk id="50" creationId="{A2679492-7988-4050-9056-542444452411}"/>
          </ac:spMkLst>
        </pc:spChg>
        <pc:spChg chg="add del">
          <ac:chgData name="Mukesh Nambiar" userId="76cd1a1ece498a1d" providerId="LiveId" clId="{28BAC922-0E5C-4120-B5CF-16D62E1C05A4}" dt="2020-12-04T11:35:41.985" v="83" actId="26606"/>
          <ac:spMkLst>
            <pc:docMk/>
            <pc:sldMk cId="4138431255" sldId="319"/>
            <ac:spMk id="52" creationId="{B091B163-7D61-4891-ABCF-5C13D9C418D0}"/>
          </ac:spMkLst>
        </pc:spChg>
        <pc:spChg chg="add del">
          <ac:chgData name="Mukesh Nambiar" userId="76cd1a1ece498a1d" providerId="LiveId" clId="{28BAC922-0E5C-4120-B5CF-16D62E1C05A4}" dt="2020-12-04T11:35:49.292" v="85" actId="26606"/>
          <ac:spMkLst>
            <pc:docMk/>
            <pc:sldMk cId="4138431255" sldId="319"/>
            <ac:spMk id="61" creationId="{327D73B4-9F5C-4A64-A179-51B9500CB8B5}"/>
          </ac:spMkLst>
        </pc:spChg>
        <pc:spChg chg="add del">
          <ac:chgData name="Mukesh Nambiar" userId="76cd1a1ece498a1d" providerId="LiveId" clId="{28BAC922-0E5C-4120-B5CF-16D62E1C05A4}" dt="2020-12-04T11:35:49.292" v="85" actId="26606"/>
          <ac:spMkLst>
            <pc:docMk/>
            <pc:sldMk cId="4138431255" sldId="319"/>
            <ac:spMk id="63" creationId="{D0F14822-B1F1-4730-A131-C3416A790B0D}"/>
          </ac:spMkLst>
        </pc:spChg>
        <pc:spChg chg="add del">
          <ac:chgData name="Mukesh Nambiar" userId="76cd1a1ece498a1d" providerId="LiveId" clId="{28BAC922-0E5C-4120-B5CF-16D62E1C05A4}" dt="2020-12-04T11:35:49.292" v="85" actId="26606"/>
          <ac:spMkLst>
            <pc:docMk/>
            <pc:sldMk cId="4138431255" sldId="319"/>
            <ac:spMk id="65" creationId="{063F1D6B-3845-4F68-9803-39000080ECE7}"/>
          </ac:spMkLst>
        </pc:spChg>
        <pc:spChg chg="add del">
          <ac:chgData name="Mukesh Nambiar" userId="76cd1a1ece498a1d" providerId="LiveId" clId="{28BAC922-0E5C-4120-B5CF-16D62E1C05A4}" dt="2020-12-04T11:35:49.292" v="85" actId="26606"/>
          <ac:spMkLst>
            <pc:docMk/>
            <pc:sldMk cId="4138431255" sldId="319"/>
            <ac:spMk id="67" creationId="{6CB927A4-E432-4310-9CD5-E89FF5063179}"/>
          </ac:spMkLst>
        </pc:spChg>
        <pc:spChg chg="add del">
          <ac:chgData name="Mukesh Nambiar" userId="76cd1a1ece498a1d" providerId="LiveId" clId="{28BAC922-0E5C-4120-B5CF-16D62E1C05A4}" dt="2020-12-04T11:35:49.292" v="85" actId="26606"/>
          <ac:spMkLst>
            <pc:docMk/>
            <pc:sldMk cId="4138431255" sldId="319"/>
            <ac:spMk id="69" creationId="{E3020543-B24B-4EC4-8FFC-8DD88EEA91A8}"/>
          </ac:spMkLst>
        </pc:spChg>
        <pc:spChg chg="add del">
          <ac:chgData name="Mukesh Nambiar" userId="76cd1a1ece498a1d" providerId="LiveId" clId="{28BAC922-0E5C-4120-B5CF-16D62E1C05A4}" dt="2020-12-04T11:35:49.292" v="85" actId="26606"/>
          <ac:spMkLst>
            <pc:docMk/>
            <pc:sldMk cId="4138431255" sldId="319"/>
            <ac:spMk id="71" creationId="{1453BF6C-B012-48B7-B4E8-6D7AC7C27D02}"/>
          </ac:spMkLst>
        </pc:spChg>
        <pc:spChg chg="add">
          <ac:chgData name="Mukesh Nambiar" userId="76cd1a1ece498a1d" providerId="LiveId" clId="{28BAC922-0E5C-4120-B5CF-16D62E1C05A4}" dt="2020-12-04T11:35:49.292" v="85" actId="26606"/>
          <ac:spMkLst>
            <pc:docMk/>
            <pc:sldMk cId="4138431255" sldId="319"/>
            <ac:spMk id="80" creationId="{A2679492-7988-4050-9056-542444452411}"/>
          </ac:spMkLst>
        </pc:spChg>
        <pc:spChg chg="add">
          <ac:chgData name="Mukesh Nambiar" userId="76cd1a1ece498a1d" providerId="LiveId" clId="{28BAC922-0E5C-4120-B5CF-16D62E1C05A4}" dt="2020-12-04T11:35:49.292" v="85" actId="26606"/>
          <ac:spMkLst>
            <pc:docMk/>
            <pc:sldMk cId="4138431255" sldId="319"/>
            <ac:spMk id="82" creationId="{B091B163-7D61-4891-ABCF-5C13D9C418D0}"/>
          </ac:spMkLst>
        </pc:spChg>
        <pc:picChg chg="del">
          <ac:chgData name="Mukesh Nambiar" userId="76cd1a1ece498a1d" providerId="LiveId" clId="{28BAC922-0E5C-4120-B5CF-16D62E1C05A4}" dt="2020-12-04T11:33:59.030" v="63" actId="478"/>
          <ac:picMkLst>
            <pc:docMk/>
            <pc:sldMk cId="4138431255" sldId="319"/>
            <ac:picMk id="9" creationId="{FC7B6B2E-4EF8-4EC9-AA3E-00A3FB6643CA}"/>
          </ac:picMkLst>
        </pc:picChg>
        <pc:picChg chg="add del mod ord">
          <ac:chgData name="Mukesh Nambiar" userId="76cd1a1ece498a1d" providerId="LiveId" clId="{28BAC922-0E5C-4120-B5CF-16D62E1C05A4}" dt="2020-12-04T11:35:23.780" v="79" actId="478"/>
          <ac:picMkLst>
            <pc:docMk/>
            <pc:sldMk cId="4138431255" sldId="319"/>
            <ac:picMk id="11" creationId="{D9FB85FD-A674-4690-9F98-3D00286842EB}"/>
          </ac:picMkLst>
        </pc:picChg>
        <pc:picChg chg="add mod ord">
          <ac:chgData name="Mukesh Nambiar" userId="76cd1a1ece498a1d" providerId="LiveId" clId="{28BAC922-0E5C-4120-B5CF-16D62E1C05A4}" dt="2020-12-04T11:35:49.292" v="85" actId="26606"/>
          <ac:picMkLst>
            <pc:docMk/>
            <pc:sldMk cId="4138431255" sldId="319"/>
            <ac:picMk id="13" creationId="{35F0C7C3-5A2B-41E6-98B4-5E9FA516D159}"/>
          </ac:picMkLst>
        </pc:picChg>
        <pc:picChg chg="add mod ord">
          <ac:chgData name="Mukesh Nambiar" userId="76cd1a1ece498a1d" providerId="LiveId" clId="{28BAC922-0E5C-4120-B5CF-16D62E1C05A4}" dt="2020-12-04T11:35:49.292" v="85" actId="26606"/>
          <ac:picMkLst>
            <pc:docMk/>
            <pc:sldMk cId="4138431255" sldId="319"/>
            <ac:picMk id="21" creationId="{1BC3B422-CC9F-41D0-BAB4-3F3B734CC12F}"/>
          </ac:picMkLst>
        </pc:picChg>
        <pc:cxnChg chg="del">
          <ac:chgData name="Mukesh Nambiar" userId="76cd1a1ece498a1d" providerId="LiveId" clId="{28BAC922-0E5C-4120-B5CF-16D62E1C05A4}" dt="2020-12-04T11:34:30.722" v="72" actId="26606"/>
          <ac:cxnSpMkLst>
            <pc:docMk/>
            <pc:sldMk cId="4138431255" sldId="319"/>
            <ac:cxnSpMk id="14" creationId="{5C05CAAB-DBA2-4548-AD5F-01BB97FBB207}"/>
          </ac:cxnSpMkLst>
        </pc:cxnChg>
        <pc:cxnChg chg="del">
          <ac:chgData name="Mukesh Nambiar" userId="76cd1a1ece498a1d" providerId="LiveId" clId="{28BAC922-0E5C-4120-B5CF-16D62E1C05A4}" dt="2020-12-04T11:34:30.722" v="72" actId="26606"/>
          <ac:cxnSpMkLst>
            <pc:docMk/>
            <pc:sldMk cId="4138431255" sldId="319"/>
            <ac:cxnSpMk id="26" creationId="{C49DA8F6-BCC1-4447-B54C-57856834B94B}"/>
          </ac:cxnSpMkLst>
        </pc:cxnChg>
        <pc:cxnChg chg="add del">
          <ac:chgData name="Mukesh Nambiar" userId="76cd1a1ece498a1d" providerId="LiveId" clId="{28BAC922-0E5C-4120-B5CF-16D62E1C05A4}" dt="2020-12-04T11:35:15.295" v="78" actId="26606"/>
          <ac:cxnSpMkLst>
            <pc:docMk/>
            <pc:sldMk cId="4138431255" sldId="319"/>
            <ac:cxnSpMk id="31" creationId="{5C05CAAB-DBA2-4548-AD5F-01BB97FBB207}"/>
          </ac:cxnSpMkLst>
        </pc:cxnChg>
        <pc:cxnChg chg="add del">
          <ac:chgData name="Mukesh Nambiar" userId="76cd1a1ece498a1d" providerId="LiveId" clId="{28BAC922-0E5C-4120-B5CF-16D62E1C05A4}" dt="2020-12-04T11:35:15.295" v="78" actId="26606"/>
          <ac:cxnSpMkLst>
            <pc:docMk/>
            <pc:sldMk cId="4138431255" sldId="319"/>
            <ac:cxnSpMk id="43" creationId="{C49DA8F6-BCC1-4447-B54C-57856834B94B}"/>
          </ac:cxnSpMkLst>
        </pc:cxnChg>
        <pc:cxnChg chg="add del">
          <ac:chgData name="Mukesh Nambiar" userId="76cd1a1ece498a1d" providerId="LiveId" clId="{28BAC922-0E5C-4120-B5CF-16D62E1C05A4}" dt="2020-12-04T11:35:41.985" v="83" actId="26606"/>
          <ac:cxnSpMkLst>
            <pc:docMk/>
            <pc:sldMk cId="4138431255" sldId="319"/>
            <ac:cxnSpMk id="48" creationId="{5C05CAAB-DBA2-4548-AD5F-01BB97FBB207}"/>
          </ac:cxnSpMkLst>
        </pc:cxnChg>
        <pc:cxnChg chg="add del">
          <ac:chgData name="Mukesh Nambiar" userId="76cd1a1ece498a1d" providerId="LiveId" clId="{28BAC922-0E5C-4120-B5CF-16D62E1C05A4}" dt="2020-12-04T11:35:41.985" v="83" actId="26606"/>
          <ac:cxnSpMkLst>
            <pc:docMk/>
            <pc:sldMk cId="4138431255" sldId="319"/>
            <ac:cxnSpMk id="54" creationId="{C49DA8F6-BCC1-4447-B54C-57856834B94B}"/>
          </ac:cxnSpMkLst>
        </pc:cxnChg>
        <pc:cxnChg chg="add del">
          <ac:chgData name="Mukesh Nambiar" userId="76cd1a1ece498a1d" providerId="LiveId" clId="{28BAC922-0E5C-4120-B5CF-16D62E1C05A4}" dt="2020-12-04T11:35:49.292" v="85" actId="26606"/>
          <ac:cxnSpMkLst>
            <pc:docMk/>
            <pc:sldMk cId="4138431255" sldId="319"/>
            <ac:cxnSpMk id="59" creationId="{5C05CAAB-DBA2-4548-AD5F-01BB97FBB207}"/>
          </ac:cxnSpMkLst>
        </pc:cxnChg>
        <pc:cxnChg chg="add del">
          <ac:chgData name="Mukesh Nambiar" userId="76cd1a1ece498a1d" providerId="LiveId" clId="{28BAC922-0E5C-4120-B5CF-16D62E1C05A4}" dt="2020-12-04T11:35:49.292" v="85" actId="26606"/>
          <ac:cxnSpMkLst>
            <pc:docMk/>
            <pc:sldMk cId="4138431255" sldId="319"/>
            <ac:cxnSpMk id="73" creationId="{C49DA8F6-BCC1-4447-B54C-57856834B94B}"/>
          </ac:cxnSpMkLst>
        </pc:cxnChg>
        <pc:cxnChg chg="add">
          <ac:chgData name="Mukesh Nambiar" userId="76cd1a1ece498a1d" providerId="LiveId" clId="{28BAC922-0E5C-4120-B5CF-16D62E1C05A4}" dt="2020-12-04T11:35:49.292" v="85" actId="26606"/>
          <ac:cxnSpMkLst>
            <pc:docMk/>
            <pc:sldMk cId="4138431255" sldId="319"/>
            <ac:cxnSpMk id="78" creationId="{5C05CAAB-DBA2-4548-AD5F-01BB97FBB207}"/>
          </ac:cxnSpMkLst>
        </pc:cxnChg>
        <pc:cxnChg chg="add">
          <ac:chgData name="Mukesh Nambiar" userId="76cd1a1ece498a1d" providerId="LiveId" clId="{28BAC922-0E5C-4120-B5CF-16D62E1C05A4}" dt="2020-12-04T11:35:49.292" v="85" actId="26606"/>
          <ac:cxnSpMkLst>
            <pc:docMk/>
            <pc:sldMk cId="4138431255" sldId="319"/>
            <ac:cxnSpMk id="84" creationId="{C49DA8F6-BCC1-4447-B54C-57856834B94B}"/>
          </ac:cxnSpMkLst>
        </pc:cxnChg>
      </pc:sldChg>
      <pc:sldChg chg="addSp delSp modSp new mod setBg">
        <pc:chgData name="Mukesh Nambiar" userId="76cd1a1ece498a1d" providerId="LiveId" clId="{28BAC922-0E5C-4120-B5CF-16D62E1C05A4}" dt="2020-12-04T11:48:52.008" v="190" actId="20577"/>
        <pc:sldMkLst>
          <pc:docMk/>
          <pc:sldMk cId="4133824490" sldId="320"/>
        </pc:sldMkLst>
        <pc:spChg chg="del">
          <ac:chgData name="Mukesh Nambiar" userId="76cd1a1ece498a1d" providerId="LiveId" clId="{28BAC922-0E5C-4120-B5CF-16D62E1C05A4}" dt="2020-12-04T11:48:28.949" v="179" actId="26606"/>
          <ac:spMkLst>
            <pc:docMk/>
            <pc:sldMk cId="4133824490" sldId="320"/>
            <ac:spMk id="2" creationId="{71CDC2C8-1F04-41E4-A60D-F17A4F624497}"/>
          </ac:spMkLst>
        </pc:spChg>
        <pc:spChg chg="mod">
          <ac:chgData name="Mukesh Nambiar" userId="76cd1a1ece498a1d" providerId="LiveId" clId="{28BAC922-0E5C-4120-B5CF-16D62E1C05A4}" dt="2020-12-04T11:48:28.949" v="179" actId="26606"/>
          <ac:spMkLst>
            <pc:docMk/>
            <pc:sldMk cId="4133824490" sldId="320"/>
            <ac:spMk id="3" creationId="{FCFF8573-AE4C-4194-99D0-1A2D73460AE3}"/>
          </ac:spMkLst>
        </pc:spChg>
        <pc:spChg chg="del">
          <ac:chgData name="Mukesh Nambiar" userId="76cd1a1ece498a1d" providerId="LiveId" clId="{28BAC922-0E5C-4120-B5CF-16D62E1C05A4}" dt="2020-12-04T11:48:21.757" v="176" actId="931"/>
          <ac:spMkLst>
            <pc:docMk/>
            <pc:sldMk cId="4133824490" sldId="320"/>
            <ac:spMk id="4" creationId="{F118E275-C4C5-4169-9CA0-AD09AAB1A433}"/>
          </ac:spMkLst>
        </pc:spChg>
        <pc:spChg chg="mod">
          <ac:chgData name="Mukesh Nambiar" userId="76cd1a1ece498a1d" providerId="LiveId" clId="{28BAC922-0E5C-4120-B5CF-16D62E1C05A4}" dt="2020-12-04T11:48:52.008" v="190" actId="20577"/>
          <ac:spMkLst>
            <pc:docMk/>
            <pc:sldMk cId="4133824490" sldId="320"/>
            <ac:spMk id="5" creationId="{42DE262D-D5B4-416C-B16E-909F9660C5F7}"/>
          </ac:spMkLst>
        </pc:spChg>
        <pc:spChg chg="mod">
          <ac:chgData name="Mukesh Nambiar" userId="76cd1a1ece498a1d" providerId="LiveId" clId="{28BAC922-0E5C-4120-B5CF-16D62E1C05A4}" dt="2020-12-04T11:48:46.095" v="180"/>
          <ac:spMkLst>
            <pc:docMk/>
            <pc:sldMk cId="4133824490" sldId="320"/>
            <ac:spMk id="6" creationId="{AEA23893-838B-46FE-8CF3-025FC1795B24}"/>
          </ac:spMkLst>
        </pc:spChg>
        <pc:spChg chg="mod">
          <ac:chgData name="Mukesh Nambiar" userId="76cd1a1ece498a1d" providerId="LiveId" clId="{28BAC922-0E5C-4120-B5CF-16D62E1C05A4}" dt="2020-12-04T11:48:28.949" v="179" actId="26606"/>
          <ac:spMkLst>
            <pc:docMk/>
            <pc:sldMk cId="4133824490" sldId="320"/>
            <ac:spMk id="7" creationId="{ADD01ED6-70C1-40B7-8D2C-B16F74A0A789}"/>
          </ac:spMkLst>
        </pc:spChg>
        <pc:spChg chg="add">
          <ac:chgData name="Mukesh Nambiar" userId="76cd1a1ece498a1d" providerId="LiveId" clId="{28BAC922-0E5C-4120-B5CF-16D62E1C05A4}" dt="2020-12-04T11:48:28.949" v="179" actId="26606"/>
          <ac:spMkLst>
            <pc:docMk/>
            <pc:sldMk cId="4133824490" sldId="320"/>
            <ac:spMk id="13" creationId="{60E3D8CE-3800-4BAA-AC14-27F438326E3C}"/>
          </ac:spMkLst>
        </pc:spChg>
        <pc:spChg chg="add">
          <ac:chgData name="Mukesh Nambiar" userId="76cd1a1ece498a1d" providerId="LiveId" clId="{28BAC922-0E5C-4120-B5CF-16D62E1C05A4}" dt="2020-12-04T11:48:28.949" v="179" actId="26606"/>
          <ac:spMkLst>
            <pc:docMk/>
            <pc:sldMk cId="4133824490" sldId="320"/>
            <ac:spMk id="18" creationId="{8D1AA55E-40D5-461B-A5A8-4AE8AAB71B08}"/>
          </ac:spMkLst>
        </pc:spChg>
        <pc:spChg chg="add">
          <ac:chgData name="Mukesh Nambiar" userId="76cd1a1ece498a1d" providerId="LiveId" clId="{28BAC922-0E5C-4120-B5CF-16D62E1C05A4}" dt="2020-12-04T11:48:28.949" v="179" actId="26606"/>
          <ac:spMkLst>
            <pc:docMk/>
            <pc:sldMk cId="4133824490" sldId="320"/>
            <ac:spMk id="22" creationId="{6CB927A4-E432-4310-9CD5-E89FF5063179}"/>
          </ac:spMkLst>
        </pc:spChg>
        <pc:spChg chg="add">
          <ac:chgData name="Mukesh Nambiar" userId="76cd1a1ece498a1d" providerId="LiveId" clId="{28BAC922-0E5C-4120-B5CF-16D62E1C05A4}" dt="2020-12-04T11:48:28.949" v="179" actId="26606"/>
          <ac:spMkLst>
            <pc:docMk/>
            <pc:sldMk cId="4133824490" sldId="320"/>
            <ac:spMk id="24" creationId="{E3020543-B24B-4EC4-8FFC-8DD88EEA91A8}"/>
          </ac:spMkLst>
        </pc:spChg>
        <pc:spChg chg="add">
          <ac:chgData name="Mukesh Nambiar" userId="76cd1a1ece498a1d" providerId="LiveId" clId="{28BAC922-0E5C-4120-B5CF-16D62E1C05A4}" dt="2020-12-04T11:48:28.949" v="179" actId="26606"/>
          <ac:spMkLst>
            <pc:docMk/>
            <pc:sldMk cId="4133824490" sldId="320"/>
            <ac:spMk id="26" creationId="{1453BF6C-B012-48B7-B4E8-6D7AC7C27D02}"/>
          </ac:spMkLst>
        </pc:spChg>
        <pc:picChg chg="add mod">
          <ac:chgData name="Mukesh Nambiar" userId="76cd1a1ece498a1d" providerId="LiveId" clId="{28BAC922-0E5C-4120-B5CF-16D62E1C05A4}" dt="2020-12-04T11:48:28.949" v="179" actId="26606"/>
          <ac:picMkLst>
            <pc:docMk/>
            <pc:sldMk cId="4133824490" sldId="320"/>
            <ac:picMk id="9" creationId="{7B32B23F-E6A7-452F-93B3-AB33EF341947}"/>
          </ac:picMkLst>
        </pc:picChg>
        <pc:cxnChg chg="add">
          <ac:chgData name="Mukesh Nambiar" userId="76cd1a1ece498a1d" providerId="LiveId" clId="{28BAC922-0E5C-4120-B5CF-16D62E1C05A4}" dt="2020-12-04T11:48:28.949" v="179" actId="26606"/>
          <ac:cxnSpMkLst>
            <pc:docMk/>
            <pc:sldMk cId="4133824490" sldId="320"/>
            <ac:cxnSpMk id="16" creationId="{5C05CAAB-DBA2-4548-AD5F-01BB97FBB207}"/>
          </ac:cxnSpMkLst>
        </pc:cxnChg>
        <pc:cxnChg chg="add">
          <ac:chgData name="Mukesh Nambiar" userId="76cd1a1ece498a1d" providerId="LiveId" clId="{28BAC922-0E5C-4120-B5CF-16D62E1C05A4}" dt="2020-12-04T11:48:28.949" v="179" actId="26606"/>
          <ac:cxnSpMkLst>
            <pc:docMk/>
            <pc:sldMk cId="4133824490" sldId="320"/>
            <ac:cxnSpMk id="20" creationId="{C49DA8F6-BCC1-4447-B54C-57856834B94B}"/>
          </ac:cxnSpMkLst>
        </pc:cxnChg>
      </pc:sldChg>
      <pc:sldChg chg="addSp delSp modSp add mod">
        <pc:chgData name="Mukesh Nambiar" userId="76cd1a1ece498a1d" providerId="LiveId" clId="{28BAC922-0E5C-4120-B5CF-16D62E1C05A4}" dt="2020-12-04T11:50:12.732" v="209" actId="14100"/>
        <pc:sldMkLst>
          <pc:docMk/>
          <pc:sldMk cId="1264326434" sldId="321"/>
        </pc:sldMkLst>
        <pc:spChg chg="mod">
          <ac:chgData name="Mukesh Nambiar" userId="76cd1a1ece498a1d" providerId="LiveId" clId="{28BAC922-0E5C-4120-B5CF-16D62E1C05A4}" dt="2020-12-04T11:49:33.700" v="198" actId="26606"/>
          <ac:spMkLst>
            <pc:docMk/>
            <pc:sldMk cId="1264326434" sldId="321"/>
            <ac:spMk id="3" creationId="{FCFF8573-AE4C-4194-99D0-1A2D73460AE3}"/>
          </ac:spMkLst>
        </pc:spChg>
        <pc:spChg chg="mod">
          <ac:chgData name="Mukesh Nambiar" userId="76cd1a1ece498a1d" providerId="LiveId" clId="{28BAC922-0E5C-4120-B5CF-16D62E1C05A4}" dt="2020-12-04T11:49:33.700" v="198" actId="26606"/>
          <ac:spMkLst>
            <pc:docMk/>
            <pc:sldMk cId="1264326434" sldId="321"/>
            <ac:spMk id="5" creationId="{42DE262D-D5B4-416C-B16E-909F9660C5F7}"/>
          </ac:spMkLst>
        </pc:spChg>
        <pc:spChg chg="mod">
          <ac:chgData name="Mukesh Nambiar" userId="76cd1a1ece498a1d" providerId="LiveId" clId="{28BAC922-0E5C-4120-B5CF-16D62E1C05A4}" dt="2020-12-04T11:49:33.700" v="198" actId="26606"/>
          <ac:spMkLst>
            <pc:docMk/>
            <pc:sldMk cId="1264326434" sldId="321"/>
            <ac:spMk id="6" creationId="{AEA23893-838B-46FE-8CF3-025FC1795B24}"/>
          </ac:spMkLst>
        </pc:spChg>
        <pc:spChg chg="del">
          <ac:chgData name="Mukesh Nambiar" userId="76cd1a1ece498a1d" providerId="LiveId" clId="{28BAC922-0E5C-4120-B5CF-16D62E1C05A4}" dt="2020-12-04T11:49:16.629" v="193" actId="931"/>
          <ac:spMkLst>
            <pc:docMk/>
            <pc:sldMk cId="1264326434" sldId="321"/>
            <ac:spMk id="13" creationId="{60E3D8CE-3800-4BAA-AC14-27F438326E3C}"/>
          </ac:spMkLst>
        </pc:spChg>
        <pc:spChg chg="add del">
          <ac:chgData name="Mukesh Nambiar" userId="76cd1a1ece498a1d" providerId="LiveId" clId="{28BAC922-0E5C-4120-B5CF-16D62E1C05A4}" dt="2020-12-04T11:49:33.700" v="198" actId="26606"/>
          <ac:spMkLst>
            <pc:docMk/>
            <pc:sldMk cId="1264326434" sldId="321"/>
            <ac:spMk id="18" creationId="{8D1AA55E-40D5-461B-A5A8-4AE8AAB71B08}"/>
          </ac:spMkLst>
        </pc:spChg>
        <pc:spChg chg="add del">
          <ac:chgData name="Mukesh Nambiar" userId="76cd1a1ece498a1d" providerId="LiveId" clId="{28BAC922-0E5C-4120-B5CF-16D62E1C05A4}" dt="2020-12-04T11:49:33.700" v="198" actId="26606"/>
          <ac:spMkLst>
            <pc:docMk/>
            <pc:sldMk cId="1264326434" sldId="321"/>
            <ac:spMk id="22" creationId="{6CB927A4-E432-4310-9CD5-E89FF5063179}"/>
          </ac:spMkLst>
        </pc:spChg>
        <pc:spChg chg="add del">
          <ac:chgData name="Mukesh Nambiar" userId="76cd1a1ece498a1d" providerId="LiveId" clId="{28BAC922-0E5C-4120-B5CF-16D62E1C05A4}" dt="2020-12-04T11:49:33.700" v="198" actId="26606"/>
          <ac:spMkLst>
            <pc:docMk/>
            <pc:sldMk cId="1264326434" sldId="321"/>
            <ac:spMk id="24" creationId="{E3020543-B24B-4EC4-8FFC-8DD88EEA91A8}"/>
          </ac:spMkLst>
        </pc:spChg>
        <pc:spChg chg="add del">
          <ac:chgData name="Mukesh Nambiar" userId="76cd1a1ece498a1d" providerId="LiveId" clId="{28BAC922-0E5C-4120-B5CF-16D62E1C05A4}" dt="2020-12-04T11:49:33.700" v="198" actId="26606"/>
          <ac:spMkLst>
            <pc:docMk/>
            <pc:sldMk cId="1264326434" sldId="321"/>
            <ac:spMk id="26" creationId="{1453BF6C-B012-48B7-B4E8-6D7AC7C27D02}"/>
          </ac:spMkLst>
        </pc:spChg>
        <pc:spChg chg="add del">
          <ac:chgData name="Mukesh Nambiar" userId="76cd1a1ece498a1d" providerId="LiveId" clId="{28BAC922-0E5C-4120-B5CF-16D62E1C05A4}" dt="2020-12-04T11:49:33.684" v="197" actId="26606"/>
          <ac:spMkLst>
            <pc:docMk/>
            <pc:sldMk cId="1264326434" sldId="321"/>
            <ac:spMk id="30" creationId="{0080A1FC-6168-4C63-9C3B-225E353653FB}"/>
          </ac:spMkLst>
        </pc:spChg>
        <pc:spChg chg="add del">
          <ac:chgData name="Mukesh Nambiar" userId="76cd1a1ece498a1d" providerId="LiveId" clId="{28BAC922-0E5C-4120-B5CF-16D62E1C05A4}" dt="2020-12-04T11:49:33.684" v="197" actId="26606"/>
          <ac:spMkLst>
            <pc:docMk/>
            <pc:sldMk cId="1264326434" sldId="321"/>
            <ac:spMk id="35" creationId="{8D1AA55E-40D5-461B-A5A8-4AE8AAB71B08}"/>
          </ac:spMkLst>
        </pc:spChg>
        <pc:spChg chg="add del">
          <ac:chgData name="Mukesh Nambiar" userId="76cd1a1ece498a1d" providerId="LiveId" clId="{28BAC922-0E5C-4120-B5CF-16D62E1C05A4}" dt="2020-12-04T11:49:33.684" v="197" actId="26606"/>
          <ac:spMkLst>
            <pc:docMk/>
            <pc:sldMk cId="1264326434" sldId="321"/>
            <ac:spMk id="39" creationId="{6CB927A4-E432-4310-9CD5-E89FF5063179}"/>
          </ac:spMkLst>
        </pc:spChg>
        <pc:spChg chg="add del">
          <ac:chgData name="Mukesh Nambiar" userId="76cd1a1ece498a1d" providerId="LiveId" clId="{28BAC922-0E5C-4120-B5CF-16D62E1C05A4}" dt="2020-12-04T11:49:33.684" v="197" actId="26606"/>
          <ac:spMkLst>
            <pc:docMk/>
            <pc:sldMk cId="1264326434" sldId="321"/>
            <ac:spMk id="41" creationId="{E3020543-B24B-4EC4-8FFC-8DD88EEA91A8}"/>
          </ac:spMkLst>
        </pc:spChg>
        <pc:spChg chg="add del">
          <ac:chgData name="Mukesh Nambiar" userId="76cd1a1ece498a1d" providerId="LiveId" clId="{28BAC922-0E5C-4120-B5CF-16D62E1C05A4}" dt="2020-12-04T11:49:33.684" v="197" actId="26606"/>
          <ac:spMkLst>
            <pc:docMk/>
            <pc:sldMk cId="1264326434" sldId="321"/>
            <ac:spMk id="43" creationId="{1453BF6C-B012-48B7-B4E8-6D7AC7C27D02}"/>
          </ac:spMkLst>
        </pc:spChg>
        <pc:spChg chg="add">
          <ac:chgData name="Mukesh Nambiar" userId="76cd1a1ece498a1d" providerId="LiveId" clId="{28BAC922-0E5C-4120-B5CF-16D62E1C05A4}" dt="2020-12-04T11:49:33.700" v="198" actId="26606"/>
          <ac:spMkLst>
            <pc:docMk/>
            <pc:sldMk cId="1264326434" sldId="321"/>
            <ac:spMk id="46" creationId="{A2679492-7988-4050-9056-542444452411}"/>
          </ac:spMkLst>
        </pc:spChg>
        <pc:spChg chg="add">
          <ac:chgData name="Mukesh Nambiar" userId="76cd1a1ece498a1d" providerId="LiveId" clId="{28BAC922-0E5C-4120-B5CF-16D62E1C05A4}" dt="2020-12-04T11:49:33.700" v="198" actId="26606"/>
          <ac:spMkLst>
            <pc:docMk/>
            <pc:sldMk cId="1264326434" sldId="321"/>
            <ac:spMk id="47" creationId="{B091B163-7D61-4891-ABCF-5C13D9C418D0}"/>
          </ac:spMkLst>
        </pc:spChg>
        <pc:spChg chg="add">
          <ac:chgData name="Mukesh Nambiar" userId="76cd1a1ece498a1d" providerId="LiveId" clId="{28BAC922-0E5C-4120-B5CF-16D62E1C05A4}" dt="2020-12-04T11:49:33.700" v="198" actId="26606"/>
          <ac:spMkLst>
            <pc:docMk/>
            <pc:sldMk cId="1264326434" sldId="321"/>
            <ac:spMk id="48" creationId="{F6C2C37E-00B9-4842-A67A-4440C1C1DDC5}"/>
          </ac:spMkLst>
        </pc:spChg>
        <pc:picChg chg="add mod">
          <ac:chgData name="Mukesh Nambiar" userId="76cd1a1ece498a1d" providerId="LiveId" clId="{28BAC922-0E5C-4120-B5CF-16D62E1C05A4}" dt="2020-12-04T11:50:12.732" v="209" actId="14100"/>
          <ac:picMkLst>
            <pc:docMk/>
            <pc:sldMk cId="1264326434" sldId="321"/>
            <ac:picMk id="4" creationId="{5F63B271-C43F-4BA6-8FA1-2413B4928EC6}"/>
          </ac:picMkLst>
        </pc:picChg>
        <pc:picChg chg="del">
          <ac:chgData name="Mukesh Nambiar" userId="76cd1a1ece498a1d" providerId="LiveId" clId="{28BAC922-0E5C-4120-B5CF-16D62E1C05A4}" dt="2020-12-04T11:49:01.045" v="192" actId="478"/>
          <ac:picMkLst>
            <pc:docMk/>
            <pc:sldMk cId="1264326434" sldId="321"/>
            <ac:picMk id="9" creationId="{7B32B23F-E6A7-452F-93B3-AB33EF341947}"/>
          </ac:picMkLst>
        </pc:picChg>
        <pc:cxnChg chg="add del">
          <ac:chgData name="Mukesh Nambiar" userId="76cd1a1ece498a1d" providerId="LiveId" clId="{28BAC922-0E5C-4120-B5CF-16D62E1C05A4}" dt="2020-12-04T11:49:33.700" v="198" actId="26606"/>
          <ac:cxnSpMkLst>
            <pc:docMk/>
            <pc:sldMk cId="1264326434" sldId="321"/>
            <ac:cxnSpMk id="16" creationId="{5C05CAAB-DBA2-4548-AD5F-01BB97FBB207}"/>
          </ac:cxnSpMkLst>
        </pc:cxnChg>
        <pc:cxnChg chg="add del">
          <ac:chgData name="Mukesh Nambiar" userId="76cd1a1ece498a1d" providerId="LiveId" clId="{28BAC922-0E5C-4120-B5CF-16D62E1C05A4}" dt="2020-12-04T11:49:33.700" v="198" actId="26606"/>
          <ac:cxnSpMkLst>
            <pc:docMk/>
            <pc:sldMk cId="1264326434" sldId="321"/>
            <ac:cxnSpMk id="20" creationId="{C49DA8F6-BCC1-4447-B54C-57856834B94B}"/>
          </ac:cxnSpMkLst>
        </pc:cxnChg>
        <pc:cxnChg chg="add del">
          <ac:chgData name="Mukesh Nambiar" userId="76cd1a1ece498a1d" providerId="LiveId" clId="{28BAC922-0E5C-4120-B5CF-16D62E1C05A4}" dt="2020-12-04T11:49:33.684" v="197" actId="26606"/>
          <ac:cxnSpMkLst>
            <pc:docMk/>
            <pc:sldMk cId="1264326434" sldId="321"/>
            <ac:cxnSpMk id="33" creationId="{5C05CAAB-DBA2-4548-AD5F-01BB97FBB207}"/>
          </ac:cxnSpMkLst>
        </pc:cxnChg>
        <pc:cxnChg chg="add del">
          <ac:chgData name="Mukesh Nambiar" userId="76cd1a1ece498a1d" providerId="LiveId" clId="{28BAC922-0E5C-4120-B5CF-16D62E1C05A4}" dt="2020-12-04T11:49:33.684" v="197" actId="26606"/>
          <ac:cxnSpMkLst>
            <pc:docMk/>
            <pc:sldMk cId="1264326434" sldId="321"/>
            <ac:cxnSpMk id="37" creationId="{C49DA8F6-BCC1-4447-B54C-57856834B94B}"/>
          </ac:cxnSpMkLst>
        </pc:cxnChg>
        <pc:cxnChg chg="add">
          <ac:chgData name="Mukesh Nambiar" userId="76cd1a1ece498a1d" providerId="LiveId" clId="{28BAC922-0E5C-4120-B5CF-16D62E1C05A4}" dt="2020-12-04T11:49:33.700" v="198" actId="26606"/>
          <ac:cxnSpMkLst>
            <pc:docMk/>
            <pc:sldMk cId="1264326434" sldId="321"/>
            <ac:cxnSpMk id="45" creationId="{5C05CAAB-DBA2-4548-AD5F-01BB97FBB207}"/>
          </ac:cxnSpMkLst>
        </pc:cxnChg>
        <pc:cxnChg chg="add">
          <ac:chgData name="Mukesh Nambiar" userId="76cd1a1ece498a1d" providerId="LiveId" clId="{28BAC922-0E5C-4120-B5CF-16D62E1C05A4}" dt="2020-12-04T11:49:33.700" v="198" actId="26606"/>
          <ac:cxnSpMkLst>
            <pc:docMk/>
            <pc:sldMk cId="1264326434" sldId="321"/>
            <ac:cxnSpMk id="49" creationId="{C49DA8F6-BCC1-4447-B54C-57856834B94B}"/>
          </ac:cxnSpMkLst>
        </pc:cxnChg>
      </pc:sldChg>
      <pc:sldChg chg="addSp delSp modSp add mod">
        <pc:chgData name="Mukesh Nambiar" userId="76cd1a1ece498a1d" providerId="LiveId" clId="{28BAC922-0E5C-4120-B5CF-16D62E1C05A4}" dt="2020-12-04T11:50:03.731" v="206" actId="14100"/>
        <pc:sldMkLst>
          <pc:docMk/>
          <pc:sldMk cId="2607827354" sldId="322"/>
        </pc:sldMkLst>
        <pc:spChg chg="del">
          <ac:chgData name="Mukesh Nambiar" userId="76cd1a1ece498a1d" providerId="LiveId" clId="{28BAC922-0E5C-4120-B5CF-16D62E1C05A4}" dt="2020-12-04T11:49:51.192" v="201" actId="931"/>
          <ac:spMkLst>
            <pc:docMk/>
            <pc:sldMk cId="2607827354" sldId="322"/>
            <ac:spMk id="48" creationId="{F6C2C37E-00B9-4842-A67A-4440C1C1DDC5}"/>
          </ac:spMkLst>
        </pc:spChg>
        <pc:picChg chg="del">
          <ac:chgData name="Mukesh Nambiar" userId="76cd1a1ece498a1d" providerId="LiveId" clId="{28BAC922-0E5C-4120-B5CF-16D62E1C05A4}" dt="2020-12-04T11:49:43.525" v="200" actId="478"/>
          <ac:picMkLst>
            <pc:docMk/>
            <pc:sldMk cId="2607827354" sldId="322"/>
            <ac:picMk id="4" creationId="{5F63B271-C43F-4BA6-8FA1-2413B4928EC6}"/>
          </ac:picMkLst>
        </pc:picChg>
        <pc:picChg chg="add mod">
          <ac:chgData name="Mukesh Nambiar" userId="76cd1a1ece498a1d" providerId="LiveId" clId="{28BAC922-0E5C-4120-B5CF-16D62E1C05A4}" dt="2020-12-04T11:50:03.731" v="206" actId="14100"/>
          <ac:picMkLst>
            <pc:docMk/>
            <pc:sldMk cId="2607827354" sldId="322"/>
            <ac:picMk id="8" creationId="{30FE5A24-9D59-42F9-849E-B7965B14E8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522030" y="1209220"/>
            <a:ext cx="9147940" cy="2337238"/>
          </a:xfrm>
        </p:spPr>
        <p:txBody>
          <a:bodyPr anchor="b">
            <a:normAutofit/>
          </a:bodyPr>
          <a:lstStyle/>
          <a:p>
            <a:pPr algn="ctr"/>
            <a:r>
              <a:rPr lang="en-US" sz="5000" b="0" i="0" dirty="0">
                <a:effectLst/>
                <a:latin typeface="Arial" panose="020B0604020202020204" pitchFamily="34" charset="0"/>
                <a:cs typeface="Arial" panose="020B0604020202020204" pitchFamily="34" charset="0"/>
              </a:rPr>
              <a:t>Capstone Project - The Battle of Neighborhoods (Week 2)</a:t>
            </a:r>
            <a:endParaRPr lang="en-US" sz="5000" i="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522030" y="3605577"/>
            <a:ext cx="9147940" cy="1324303"/>
          </a:xfrm>
        </p:spPr>
        <p:txBody>
          <a:bodyPr anchor="t">
            <a:normAutofit/>
          </a:bodyPr>
          <a:lstStyle/>
          <a:p>
            <a:pPr lvl="1"/>
            <a:r>
              <a:rPr lang="en-US" b="1" dirty="0">
                <a:solidFill>
                  <a:schemeClr val="bg1"/>
                </a:solidFill>
              </a:rPr>
              <a:t>Mukesh </a:t>
            </a:r>
            <a:r>
              <a:rPr lang="en-US" b="1" dirty="0" err="1">
                <a:solidFill>
                  <a:schemeClr val="bg1"/>
                </a:solidFill>
              </a:rPr>
              <a:t>Kolladikkal</a:t>
            </a:r>
            <a:endParaRPr lang="en-US" b="1" dirty="0">
              <a:solidFill>
                <a:schemeClr val="bg1"/>
              </a:solidFill>
            </a:endParaRPr>
          </a:p>
          <a:p>
            <a:pPr algn="ctr"/>
            <a:endParaRPr lang="en-US" dirty="0"/>
          </a:p>
        </p:txBody>
      </p:sp>
      <p:sp>
        <p:nvSpPr>
          <p:cNvPr id="2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3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41" name="Straight Connector 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CFF8573-AE4C-4194-99D0-1A2D73460AE3}"/>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6000" b="1" kern="1200">
                <a:solidFill>
                  <a:schemeClr val="tx1"/>
                </a:solidFill>
                <a:latin typeface="+mj-lt"/>
                <a:ea typeface="+mj-ea"/>
                <a:cs typeface="+mj-cs"/>
              </a:rPr>
              <a:t>Cluster Comparison</a:t>
            </a:r>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9" name="Content Placeholder 8" descr="Chart, bar chart&#10;&#10;Description automatically generated">
            <a:extLst>
              <a:ext uri="{FF2B5EF4-FFF2-40B4-BE49-F238E27FC236}">
                <a16:creationId xmlns:a16="http://schemas.microsoft.com/office/drawing/2014/main" id="{7B32B23F-E6A7-452F-93B3-AB33EF341947}"/>
              </a:ext>
            </a:extLst>
          </p:cNvPr>
          <p:cNvPicPr>
            <a:picLocks noChangeAspect="1"/>
          </p:cNvPicPr>
          <p:nvPr/>
        </p:nvPicPr>
        <p:blipFill>
          <a:blip r:embed="rId2"/>
          <a:stretch>
            <a:fillRect/>
          </a:stretch>
        </p:blipFill>
        <p:spPr>
          <a:xfrm>
            <a:off x="838200" y="3202800"/>
            <a:ext cx="5243391" cy="2595478"/>
          </a:xfrm>
          <a:prstGeom prst="rect">
            <a:avLst/>
          </a:prstGeom>
        </p:spPr>
      </p:pic>
      <p:sp>
        <p:nvSpPr>
          <p:cNvPr id="13" name="Content Placeholder 12">
            <a:extLst>
              <a:ext uri="{FF2B5EF4-FFF2-40B4-BE49-F238E27FC236}">
                <a16:creationId xmlns:a16="http://schemas.microsoft.com/office/drawing/2014/main" id="{60E3D8CE-3800-4BAA-AC14-27F438326E3C}"/>
              </a:ext>
            </a:extLst>
          </p:cNvPr>
          <p:cNvSpPr>
            <a:spLocks noGrp="1"/>
          </p:cNvSpPr>
          <p:nvPr>
            <p:ph idx="1"/>
          </p:nvPr>
        </p:nvSpPr>
        <p:spPr>
          <a:xfrm>
            <a:off x="7229042" y="879355"/>
            <a:ext cx="4124758" cy="5120755"/>
          </a:xfr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1800"/>
          </a:p>
        </p:txBody>
      </p:sp>
      <p:sp>
        <p:nvSpPr>
          <p:cNvPr id="5" name="Date Placeholder 4">
            <a:extLst>
              <a:ext uri="{FF2B5EF4-FFF2-40B4-BE49-F238E27FC236}">
                <a16:creationId xmlns:a16="http://schemas.microsoft.com/office/drawing/2014/main" id="{42DE262D-D5B4-416C-B16E-909F9660C5F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04/12/2020</a:t>
            </a:r>
          </a:p>
        </p:txBody>
      </p:sp>
      <p:sp>
        <p:nvSpPr>
          <p:cNvPr id="6" name="Footer Placeholder 5">
            <a:extLst>
              <a:ext uri="{FF2B5EF4-FFF2-40B4-BE49-F238E27FC236}">
                <a16:creationId xmlns:a16="http://schemas.microsoft.com/office/drawing/2014/main" id="{AEA23893-838B-46FE-8CF3-025FC1795B2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Coursera - Capstone project</a:t>
            </a:r>
          </a:p>
        </p:txBody>
      </p:sp>
      <p:sp>
        <p:nvSpPr>
          <p:cNvPr id="7" name="Slide Number Placeholder 6">
            <a:extLst>
              <a:ext uri="{FF2B5EF4-FFF2-40B4-BE49-F238E27FC236}">
                <a16:creationId xmlns:a16="http://schemas.microsoft.com/office/drawing/2014/main" id="{ADD01ED6-70C1-40B7-8D2C-B16F74A0A7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10</a:t>
            </a:fld>
            <a:endParaRPr lang="en-US"/>
          </a:p>
        </p:txBody>
      </p:sp>
    </p:spTree>
    <p:extLst>
      <p:ext uri="{BB962C8B-B14F-4D97-AF65-F5344CB8AC3E}">
        <p14:creationId xmlns:p14="http://schemas.microsoft.com/office/powerpoint/2010/main" val="413382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6" name="Rectangle 3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CFF8573-AE4C-4194-99D0-1A2D73460AE3}"/>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b="1" kern="1200">
                <a:solidFill>
                  <a:schemeClr val="tx1"/>
                </a:solidFill>
                <a:latin typeface="+mj-lt"/>
                <a:ea typeface="+mj-ea"/>
                <a:cs typeface="+mj-cs"/>
              </a:rPr>
              <a:t>Cluster Comparison</a:t>
            </a:r>
          </a:p>
        </p:txBody>
      </p:sp>
      <p:sp>
        <p:nvSpPr>
          <p:cNvPr id="47" name="Rectangle 3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10;&#10;Description automatically generated">
            <a:extLst>
              <a:ext uri="{FF2B5EF4-FFF2-40B4-BE49-F238E27FC236}">
                <a16:creationId xmlns:a16="http://schemas.microsoft.com/office/drawing/2014/main" id="{5F63B271-C43F-4BA6-8FA1-2413B4928EC6}"/>
              </a:ext>
            </a:extLst>
          </p:cNvPr>
          <p:cNvPicPr>
            <a:picLocks noChangeAspect="1"/>
          </p:cNvPicPr>
          <p:nvPr/>
        </p:nvPicPr>
        <p:blipFill>
          <a:blip r:embed="rId2"/>
          <a:stretch>
            <a:fillRect/>
          </a:stretch>
        </p:blipFill>
        <p:spPr>
          <a:xfrm>
            <a:off x="279143" y="1125415"/>
            <a:ext cx="5354580" cy="4135902"/>
          </a:xfrm>
          <a:prstGeom prst="rect">
            <a:avLst/>
          </a:prstGeom>
        </p:spPr>
      </p:pic>
      <p:sp>
        <p:nvSpPr>
          <p:cNvPr id="5" name="Date Placeholder 4">
            <a:extLst>
              <a:ext uri="{FF2B5EF4-FFF2-40B4-BE49-F238E27FC236}">
                <a16:creationId xmlns:a16="http://schemas.microsoft.com/office/drawing/2014/main" id="{42DE262D-D5B4-416C-B16E-909F9660C5F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bg1"/>
                </a:solidFill>
              </a:rPr>
              <a:t>04/12/2020</a:t>
            </a:r>
          </a:p>
        </p:txBody>
      </p:sp>
      <p:sp>
        <p:nvSpPr>
          <p:cNvPr id="48" name="Content Placeholder 29">
            <a:extLst>
              <a:ext uri="{FF2B5EF4-FFF2-40B4-BE49-F238E27FC236}">
                <a16:creationId xmlns:a16="http://schemas.microsoft.com/office/drawing/2014/main" id="{F6C2C37E-00B9-4842-A67A-4440C1C1DDC5}"/>
              </a:ext>
            </a:extLst>
          </p:cNvPr>
          <p:cNvSpPr>
            <a:spLocks noGrp="1"/>
          </p:cNvSpPr>
          <p:nvPr>
            <p:ph idx="1"/>
          </p:nvPr>
        </p:nvSpPr>
        <p:spPr>
          <a:xfrm>
            <a:off x="6392583" y="2645922"/>
            <a:ext cx="4434721" cy="3710427"/>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1800"/>
          </a:p>
        </p:txBody>
      </p:sp>
      <p:sp>
        <p:nvSpPr>
          <p:cNvPr id="6" name="Footer Placeholder 5">
            <a:extLst>
              <a:ext uri="{FF2B5EF4-FFF2-40B4-BE49-F238E27FC236}">
                <a16:creationId xmlns:a16="http://schemas.microsoft.com/office/drawing/2014/main" id="{AEA23893-838B-46FE-8CF3-025FC1795B24}"/>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Coursera - Capstone project</a:t>
            </a:r>
          </a:p>
        </p:txBody>
      </p:sp>
      <p:sp>
        <p:nvSpPr>
          <p:cNvPr id="7" name="Slide Number Placeholder 6">
            <a:extLst>
              <a:ext uri="{FF2B5EF4-FFF2-40B4-BE49-F238E27FC236}">
                <a16:creationId xmlns:a16="http://schemas.microsoft.com/office/drawing/2014/main" id="{ADD01ED6-70C1-40B7-8D2C-B16F74A0A7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cxnSp>
        <p:nvCxnSpPr>
          <p:cNvPr id="4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2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6" name="Rectangle 3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CFF8573-AE4C-4194-99D0-1A2D73460AE3}"/>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b="1" kern="1200">
                <a:solidFill>
                  <a:schemeClr val="tx1"/>
                </a:solidFill>
                <a:latin typeface="+mj-lt"/>
                <a:ea typeface="+mj-ea"/>
                <a:cs typeface="+mj-cs"/>
              </a:rPr>
              <a:t>Cluster Comparison</a:t>
            </a:r>
          </a:p>
        </p:txBody>
      </p:sp>
      <p:sp>
        <p:nvSpPr>
          <p:cNvPr id="47" name="Rectangle 3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42DE262D-D5B4-416C-B16E-909F9660C5F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bg1"/>
                </a:solidFill>
              </a:rPr>
              <a:t>04/12/2020</a:t>
            </a:r>
          </a:p>
        </p:txBody>
      </p:sp>
      <p:pic>
        <p:nvPicPr>
          <p:cNvPr id="8" name="Content Placeholder 7" descr="Chart&#10;&#10;Description automatically generated">
            <a:extLst>
              <a:ext uri="{FF2B5EF4-FFF2-40B4-BE49-F238E27FC236}">
                <a16:creationId xmlns:a16="http://schemas.microsoft.com/office/drawing/2014/main" id="{30FE5A24-9D59-42F9-849E-B7965B14E8B9}"/>
              </a:ext>
            </a:extLst>
          </p:cNvPr>
          <p:cNvPicPr>
            <a:picLocks noGrp="1" noChangeAspect="1"/>
          </p:cNvPicPr>
          <p:nvPr>
            <p:ph idx="1"/>
          </p:nvPr>
        </p:nvPicPr>
        <p:blipFill>
          <a:blip r:embed="rId2"/>
          <a:stretch>
            <a:fillRect/>
          </a:stretch>
        </p:blipFill>
        <p:spPr>
          <a:xfrm>
            <a:off x="6392863" y="2452477"/>
            <a:ext cx="4960932" cy="3767348"/>
          </a:xfrm>
        </p:spPr>
      </p:pic>
      <p:sp>
        <p:nvSpPr>
          <p:cNvPr id="6" name="Footer Placeholder 5">
            <a:extLst>
              <a:ext uri="{FF2B5EF4-FFF2-40B4-BE49-F238E27FC236}">
                <a16:creationId xmlns:a16="http://schemas.microsoft.com/office/drawing/2014/main" id="{AEA23893-838B-46FE-8CF3-025FC1795B24}"/>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Coursera - Capstone project</a:t>
            </a:r>
          </a:p>
        </p:txBody>
      </p:sp>
      <p:sp>
        <p:nvSpPr>
          <p:cNvPr id="7" name="Slide Number Placeholder 6">
            <a:extLst>
              <a:ext uri="{FF2B5EF4-FFF2-40B4-BE49-F238E27FC236}">
                <a16:creationId xmlns:a16="http://schemas.microsoft.com/office/drawing/2014/main" id="{ADD01ED6-70C1-40B7-8D2C-B16F74A0A7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12</a:t>
            </a:fld>
            <a:endParaRPr lang="en-US"/>
          </a:p>
        </p:txBody>
      </p:sp>
      <p:cxnSp>
        <p:nvCxnSpPr>
          <p:cNvPr id="4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82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49D94D4-A19D-4664-9798-216C942D98F2}"/>
              </a:ext>
            </a:extLst>
          </p:cNvPr>
          <p:cNvPicPr>
            <a:picLocks noChangeAspect="1"/>
          </p:cNvPicPr>
          <p:nvPr/>
        </p:nvPicPr>
        <p:blipFill rotWithShape="1">
          <a:blip r:embed="rId2"/>
          <a:srcRect t="8536"/>
          <a:stretch/>
        </p:blipFill>
        <p:spPr>
          <a:xfrm>
            <a:off x="3" y="-22"/>
            <a:ext cx="12191997" cy="6858022"/>
          </a:xfrm>
          <a:prstGeom prst="rect">
            <a:avLst/>
          </a:prstGeom>
        </p:spPr>
      </p:pic>
      <p:sp>
        <p:nvSpPr>
          <p:cNvPr id="9" name="Rectangle 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06190"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6096006" y="643467"/>
            <a:ext cx="5452529" cy="3569242"/>
          </a:xfrm>
        </p:spPr>
        <p:txBody>
          <a:bodyPr anchor="t">
            <a:normAutofit/>
          </a:bodyPr>
          <a:lstStyle/>
          <a:p>
            <a:pPr algn="r"/>
            <a:r>
              <a:rPr lang="en-US" b="1" i="0" dirty="0">
                <a:effectLst/>
                <a:latin typeface="Arial" panose="020B0604020202020204" pitchFamily="34" charset="0"/>
                <a:cs typeface="Arial" panose="020B0604020202020204" pitchFamily="34" charset="0"/>
              </a:rPr>
              <a:t>Results and Discussions</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516835" y="4551035"/>
            <a:ext cx="11031699" cy="1920240"/>
          </a:xfrm>
        </p:spPr>
        <p:txBody>
          <a:bodyPr anchor="b">
            <a:normAutofit fontScale="85000" lnSpcReduction="20000"/>
          </a:bodyPr>
          <a:lstStyle/>
          <a:p>
            <a:pPr algn="just"/>
            <a:r>
              <a:rPr lang="en-US" b="0" i="0" dirty="0">
                <a:solidFill>
                  <a:schemeClr val="tx2"/>
                </a:solidFill>
                <a:effectLst/>
                <a:latin typeface="ibm-plex-sans"/>
              </a:rPr>
              <a:t>Our Analysis was done on over 129 neighborhoods, containing over 848 restaurants within 2km radius of every neighborhood. We </a:t>
            </a:r>
            <a:r>
              <a:rPr lang="en-US" b="0" i="0" dirty="0" err="1">
                <a:solidFill>
                  <a:schemeClr val="tx2"/>
                </a:solidFill>
                <a:effectLst/>
                <a:latin typeface="ibm-plex-sans"/>
              </a:rPr>
              <a:t>segragated</a:t>
            </a:r>
            <a:r>
              <a:rPr lang="en-US" b="0" i="0" dirty="0">
                <a:solidFill>
                  <a:schemeClr val="tx2"/>
                </a:solidFill>
                <a:effectLst/>
                <a:latin typeface="ibm-plex-sans"/>
              </a:rPr>
              <a:t> these neighborhoods on the basis of types and amounts of restaurants. Five clusters were obtained, each having a unique collection of restaurants. Since, we were focused on finding optimal neighborhoods for opening Indian restaurants, we selected cluster 2 and 3 which had the highest number of Indian restaurants. The above actions left us with the only those neighborhoods that had a shared characteristics of and that had a high demand for Indian restaurants.</a:t>
            </a:r>
          </a:p>
          <a:p>
            <a:pPr algn="just"/>
            <a:r>
              <a:rPr lang="en-US" dirty="0">
                <a:solidFill>
                  <a:schemeClr val="tx2"/>
                </a:solidFill>
                <a:latin typeface="ibm-plex-sans"/>
              </a:rPr>
              <a:t>*</a:t>
            </a:r>
            <a:r>
              <a:rPr lang="en-US" b="0" i="0" dirty="0">
                <a:solidFill>
                  <a:schemeClr val="tx2"/>
                </a:solidFill>
                <a:effectLst/>
                <a:latin typeface="ibm-plex-sans"/>
              </a:rPr>
              <a:t>The neighborhoods recommendation obtained here are not completely accurate. This is due to the limitations in the dataset used in the project. Due to lack of cross referencing sources, we may have missed a few neighborhoods from </a:t>
            </a:r>
            <a:r>
              <a:rPr lang="en-US" b="0" i="0">
                <a:solidFill>
                  <a:schemeClr val="tx2"/>
                </a:solidFill>
                <a:effectLst/>
                <a:latin typeface="ibm-plex-sans"/>
              </a:rPr>
              <a:t>our consideration.</a:t>
            </a:r>
            <a:endParaRPr lang="en-US" dirty="0">
              <a:solidFill>
                <a:schemeClr val="tx2"/>
              </a:solidFill>
            </a:endParaRPr>
          </a:p>
        </p:txBody>
      </p:sp>
    </p:spTree>
    <p:extLst>
      <p:ext uri="{BB962C8B-B14F-4D97-AF65-F5344CB8AC3E}">
        <p14:creationId xmlns:p14="http://schemas.microsoft.com/office/powerpoint/2010/main" val="222788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803776" y="1336390"/>
            <a:ext cx="5826039" cy="1182927"/>
          </a:xfrm>
        </p:spPr>
        <p:txBody>
          <a:bodyPr vert="horz" lIns="91440" tIns="45720" rIns="91440" bIns="45720" rtlCol="0" anchor="b">
            <a:normAutofit/>
          </a:bodyPr>
          <a:lstStyle/>
          <a:p>
            <a:pPr algn="l"/>
            <a:r>
              <a:rPr lang="en-US" sz="4000" kern="1200" dirty="0">
                <a:solidFill>
                  <a:schemeClr val="tx1"/>
                </a:solidFill>
                <a:latin typeface="Arial" panose="020B0604020202020204" pitchFamily="34" charset="0"/>
                <a:cs typeface="Arial" panose="020B0604020202020204" pitchFamily="34" charset="0"/>
              </a:rPr>
              <a:t>Thank you</a:t>
            </a:r>
          </a:p>
        </p:txBody>
      </p:sp>
      <p:cxnSp>
        <p:nvCxnSpPr>
          <p:cNvPr id="33" name="Straight Connector 3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Coursera - Capstone project</a:t>
            </a:r>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1306" y="1252586"/>
            <a:ext cx="91138" cy="91139"/>
          </a:xfrm>
          <a:custGeom>
            <a:avLst/>
            <a:gdLst>
              <a:gd name="connsiteX0" fmla="*/ 91138 w 91138"/>
              <a:gd name="connsiteY0" fmla="*/ 45570 h 91139"/>
              <a:gd name="connsiteX1" fmla="*/ 45569 w 91138"/>
              <a:gd name="connsiteY1" fmla="*/ 91139 h 91139"/>
              <a:gd name="connsiteX2" fmla="*/ 0 w 91138"/>
              <a:gd name="connsiteY2" fmla="*/ 45570 h 91139"/>
              <a:gd name="connsiteX3" fmla="*/ 45569 w 91138"/>
              <a:gd name="connsiteY3" fmla="*/ 0 h 91139"/>
              <a:gd name="connsiteX4" fmla="*/ 91138 w 91138"/>
              <a:gd name="connsiteY4" fmla="*/ 45570 h 91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9">
                <a:moveTo>
                  <a:pt x="91138" y="45570"/>
                </a:moveTo>
                <a:cubicBezTo>
                  <a:pt x="91138" y="70737"/>
                  <a:pt x="70736" y="91139"/>
                  <a:pt x="45569" y="91139"/>
                </a:cubicBezTo>
                <a:cubicBezTo>
                  <a:pt x="20402" y="91139"/>
                  <a:pt x="0" y="70737"/>
                  <a:pt x="0" y="45570"/>
                </a:cubicBezTo>
                <a:cubicBezTo>
                  <a:pt x="0" y="20402"/>
                  <a:pt x="20402" y="0"/>
                  <a:pt x="45569" y="0"/>
                </a:cubicBezTo>
                <a:cubicBezTo>
                  <a:pt x="70736" y="0"/>
                  <a:pt x="91138" y="20402"/>
                  <a:pt x="91138" y="45570"/>
                </a:cubicBezTo>
                <a:close/>
              </a:path>
            </a:pathLst>
          </a:custGeom>
          <a:solidFill>
            <a:schemeClr val="accent2"/>
          </a:solidFill>
          <a:ln w="422" cap="flat">
            <a:noFill/>
            <a:prstDash val="solid"/>
            <a:miter/>
          </a:ln>
        </p:spPr>
        <p:txBody>
          <a:bodyPr rtlCol="0" anchor="ctr"/>
          <a:lstStyle/>
          <a:p>
            <a:endParaRPr lang="en-US"/>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803776" y="2829330"/>
            <a:ext cx="5826039" cy="3344459"/>
          </a:xfrm>
        </p:spPr>
        <p:txBody>
          <a:bodyPr vert="horz" lIns="91440" tIns="45720" rIns="91440" bIns="45720" rtlCol="0" anchor="t">
            <a:normAutofit/>
          </a:bodyPr>
          <a:lstStyle/>
          <a:p>
            <a:pPr indent="-228600" algn="l">
              <a:buFont typeface="Arial" panose="020B0604020202020204" pitchFamily="34" charset="0"/>
              <a:buChar char="•"/>
            </a:pPr>
            <a:endParaRPr lang="en-US" dirty="0">
              <a:solidFill>
                <a:schemeClr val="tx1"/>
              </a:solidFill>
            </a:endParaRP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r="3" b="3"/>
          <a:stretch/>
        </p:blipFill>
        <p:spPr>
          <a:xfrm>
            <a:off x="7653536" y="1607279"/>
            <a:ext cx="1911294" cy="1911294"/>
          </a:xfrm>
          <a:custGeom>
            <a:avLst/>
            <a:gdLst/>
            <a:ahLst/>
            <a:cxnLst/>
            <a:rect l="l" t="t" r="r" b="b"/>
            <a:pathLst>
              <a:path w="1911294" h="1911294">
                <a:moveTo>
                  <a:pt x="955647" y="0"/>
                </a:moveTo>
                <a:cubicBezTo>
                  <a:pt x="1483436" y="0"/>
                  <a:pt x="1911294" y="427858"/>
                  <a:pt x="1911294" y="955647"/>
                </a:cubicBezTo>
                <a:cubicBezTo>
                  <a:pt x="1911294" y="1483436"/>
                  <a:pt x="1483436" y="1911294"/>
                  <a:pt x="955647" y="1911294"/>
                </a:cubicBezTo>
                <a:cubicBezTo>
                  <a:pt x="427858" y="1911294"/>
                  <a:pt x="0" y="1483436"/>
                  <a:pt x="0" y="955647"/>
                </a:cubicBezTo>
                <a:cubicBezTo>
                  <a:pt x="0" y="427858"/>
                  <a:pt x="427858" y="0"/>
                  <a:pt x="955647" y="0"/>
                </a:cubicBezTo>
                <a:close/>
              </a:path>
            </a:pathLst>
          </a:custGeom>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3"/>
          <a:srcRect r="46100" b="-2"/>
          <a:stretch/>
        </p:blipFill>
        <p:spPr>
          <a:xfrm>
            <a:off x="9940270" y="1179136"/>
            <a:ext cx="2251731" cy="3300386"/>
          </a:xfrm>
          <a:custGeom>
            <a:avLst/>
            <a:gdLst/>
            <a:ahLst/>
            <a:cxnLst/>
            <a:rect l="l" t="t" r="r" b="b"/>
            <a:pathLst>
              <a:path w="2251731" h="3300386">
                <a:moveTo>
                  <a:pt x="1650193" y="0"/>
                </a:moveTo>
                <a:cubicBezTo>
                  <a:pt x="1821076" y="0"/>
                  <a:pt x="1985892" y="25974"/>
                  <a:pt x="2140910" y="74189"/>
                </a:cubicBezTo>
                <a:lnTo>
                  <a:pt x="2251731" y="113214"/>
                </a:lnTo>
                <a:lnTo>
                  <a:pt x="2251731" y="3187172"/>
                </a:lnTo>
                <a:lnTo>
                  <a:pt x="2140910" y="3226197"/>
                </a:lnTo>
                <a:cubicBezTo>
                  <a:pt x="1985892" y="3274412"/>
                  <a:pt x="1821076" y="3300386"/>
                  <a:pt x="1650193" y="3300386"/>
                </a:cubicBezTo>
                <a:cubicBezTo>
                  <a:pt x="738817" y="3300386"/>
                  <a:pt x="0" y="2561569"/>
                  <a:pt x="0" y="1650193"/>
                </a:cubicBezTo>
                <a:cubicBezTo>
                  <a:pt x="0" y="738817"/>
                  <a:pt x="738817" y="0"/>
                  <a:pt x="1650193" y="0"/>
                </a:cubicBezTo>
                <a:close/>
              </a:path>
            </a:pathLst>
          </a:custGeom>
        </p:spPr>
      </p:pic>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solidFill>
                  <a:schemeClr val="accent2"/>
                </a:solidFill>
              </a:rPr>
              <a:t>04/12/2020</a:t>
            </a:r>
          </a:p>
        </p:txBody>
      </p:sp>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17597" r="-1" b="16847"/>
          <a:stretch/>
        </p:blipFill>
        <p:spPr>
          <a:xfrm>
            <a:off x="8986039" y="4863066"/>
            <a:ext cx="3043141" cy="1994934"/>
          </a:xfrm>
          <a:custGeom>
            <a:avLst/>
            <a:gdLst/>
            <a:ahLst/>
            <a:cxnLst/>
            <a:rect l="l" t="t" r="r" b="b"/>
            <a:pathLst>
              <a:path w="3043141" h="1994934">
                <a:moveTo>
                  <a:pt x="1521570" y="0"/>
                </a:moveTo>
                <a:cubicBezTo>
                  <a:pt x="2361911" y="0"/>
                  <a:pt x="3043141" y="681231"/>
                  <a:pt x="3043141" y="1521571"/>
                </a:cubicBezTo>
                <a:cubicBezTo>
                  <a:pt x="3043141" y="1679135"/>
                  <a:pt x="3019191" y="1831105"/>
                  <a:pt x="2974734" y="1974040"/>
                </a:cubicBezTo>
                <a:lnTo>
                  <a:pt x="2967087" y="1994934"/>
                </a:lnTo>
                <a:lnTo>
                  <a:pt x="76055" y="1994934"/>
                </a:lnTo>
                <a:lnTo>
                  <a:pt x="68407" y="1974040"/>
                </a:lnTo>
                <a:cubicBezTo>
                  <a:pt x="23950" y="1831105"/>
                  <a:pt x="0" y="1679135"/>
                  <a:pt x="0" y="1521571"/>
                </a:cubicBezTo>
                <a:cubicBezTo>
                  <a:pt x="0" y="681231"/>
                  <a:pt x="681230" y="0"/>
                  <a:pt x="1521570" y="0"/>
                </a:cubicBezTo>
                <a:close/>
              </a:path>
            </a:pathLst>
          </a:custGeo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8229" r="18272" b="1"/>
          <a:stretch/>
        </p:blipFill>
        <p:spPr>
          <a:xfrm>
            <a:off x="7005254" y="3857448"/>
            <a:ext cx="2125299" cy="2125299"/>
          </a:xfrm>
          <a:custGeom>
            <a:avLst/>
            <a:gdLst/>
            <a:ahLst/>
            <a:cxnLst/>
            <a:rect l="l" t="t" r="r" b="b"/>
            <a:pathLst>
              <a:path w="2856752" h="2856752">
                <a:moveTo>
                  <a:pt x="1428376" y="0"/>
                </a:moveTo>
                <a:cubicBezTo>
                  <a:pt x="2217246" y="0"/>
                  <a:pt x="2856752" y="639506"/>
                  <a:pt x="2856752" y="1428376"/>
                </a:cubicBezTo>
                <a:cubicBezTo>
                  <a:pt x="2856752" y="2217246"/>
                  <a:pt x="2217246" y="2856752"/>
                  <a:pt x="1428376" y="2856752"/>
                </a:cubicBezTo>
                <a:cubicBezTo>
                  <a:pt x="639506" y="2856752"/>
                  <a:pt x="0" y="2217246"/>
                  <a:pt x="0" y="1428376"/>
                </a:cubicBezTo>
                <a:cubicBezTo>
                  <a:pt x="0" y="639506"/>
                  <a:pt x="639506" y="0"/>
                  <a:pt x="1428376" y="0"/>
                </a:cubicBezTo>
                <a:close/>
              </a:path>
            </a:pathLst>
          </a:custGeom>
        </p:spPr>
      </p:pic>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3030" y="411613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7000" y="583345"/>
            <a:ext cx="5833787" cy="2274155"/>
          </a:xfrm>
        </p:spPr>
        <p:txBody>
          <a:bodyPr vert="horz" lIns="91440" tIns="45720" rIns="91440" bIns="45720" rtlCol="0" anchor="b">
            <a:normAutofit/>
          </a:bodyPr>
          <a:lstStyle/>
          <a:p>
            <a:r>
              <a:rPr lang="en-US" sz="1500" b="1" i="0" kern="1200" cap="all" baseline="0">
                <a:effectLst/>
                <a:latin typeface="+mj-lt"/>
                <a:ea typeface="+mj-ea"/>
                <a:cs typeface="+mj-cs"/>
              </a:rPr>
              <a:t>Restaurant Location Recommendation Using Neighborhood Clustering – New Delhi</a:t>
            </a:r>
            <a:br>
              <a:rPr lang="en-US" sz="1500" b="1" i="0" kern="1200" cap="all" baseline="0">
                <a:effectLst/>
                <a:latin typeface="+mj-lt"/>
                <a:ea typeface="+mj-ea"/>
                <a:cs typeface="+mj-cs"/>
              </a:rPr>
            </a:br>
            <a:br>
              <a:rPr lang="en-US" sz="1500" b="1" i="0" kern="1200" cap="all" baseline="0">
                <a:effectLst/>
                <a:latin typeface="+mj-lt"/>
                <a:ea typeface="+mj-ea"/>
                <a:cs typeface="+mj-cs"/>
              </a:rPr>
            </a:br>
            <a:br>
              <a:rPr lang="en-US" sz="1500" b="1" i="0" kern="1200" cap="all" baseline="0">
                <a:effectLst/>
                <a:latin typeface="+mj-lt"/>
                <a:ea typeface="+mj-ea"/>
                <a:cs typeface="+mj-cs"/>
              </a:rPr>
            </a:br>
            <a:br>
              <a:rPr lang="en-US" sz="1500" b="1" i="0" kern="1200" cap="all" baseline="0">
                <a:effectLst/>
                <a:latin typeface="+mj-lt"/>
                <a:ea typeface="+mj-ea"/>
                <a:cs typeface="+mj-cs"/>
              </a:rPr>
            </a:br>
            <a:endParaRPr lang="en-US" sz="1500" b="1" i="0" kern="1200" cap="all" baseline="0">
              <a:effectLst/>
              <a:latin typeface="+mj-lt"/>
              <a:ea typeface="+mj-ea"/>
              <a:cs typeface="+mj-cs"/>
            </a:endParaRP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6993" y="3123651"/>
            <a:ext cx="5833787" cy="504825"/>
          </a:xfrm>
        </p:spPr>
        <p:txBody>
          <a:bodyPr vert="horz" lIns="91440" tIns="45720" rIns="91440" bIns="45720" rtlCol="0">
            <a:normAutofit/>
          </a:bodyPr>
          <a:lstStyle/>
          <a:p>
            <a:endParaRPr lang="en-US" kern="1200" dirty="0">
              <a:latin typeface="+mn-lt"/>
              <a:ea typeface="+mn-ea"/>
              <a:cs typeface="+mn-cs"/>
            </a:endParaRPr>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661988" y="198437"/>
            <a:ext cx="2743200" cy="365125"/>
          </a:xfrm>
        </p:spPr>
        <p:txBody>
          <a:bodyPr vert="horz" lIns="91440" tIns="45720" rIns="91440" bIns="45720" rtlCol="0" anchor="ctr">
            <a:normAutofit/>
          </a:bodyPr>
          <a:lstStyle/>
          <a:p>
            <a:pPr>
              <a:spcAft>
                <a:spcPts val="600"/>
              </a:spcAft>
            </a:pPr>
            <a:r>
              <a:rPr lang="en-US" dirty="0"/>
              <a:t>04/12/2020</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a:t>
            </a:fld>
            <a:endParaRPr lang="en-US"/>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lnSpc>
                <a:spcPct val="90000"/>
              </a:lnSpc>
              <a:spcAft>
                <a:spcPts val="600"/>
              </a:spcAft>
            </a:pPr>
            <a:r>
              <a:rPr lang="en-US" sz="1000" b="1" i="0" kern="1200" cap="all" spc="100" baseline="0" dirty="0">
                <a:latin typeface="+mn-lt"/>
                <a:ea typeface="+mn-ea"/>
                <a:cs typeface="+mn-cs"/>
              </a:rPr>
              <a:t>Coursera - Capstone project</a:t>
            </a: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49160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r="5" b="5"/>
          <a:stretch/>
        </p:blipFill>
        <p:spPr>
          <a:xfrm>
            <a:off x="1346842" y="647743"/>
            <a:ext cx="3555819" cy="3555819"/>
          </a:xfrm>
          <a:custGeom>
            <a:avLst/>
            <a:gdLst/>
            <a:ahLst/>
            <a:cxnLst/>
            <a:rect l="l" t="t" r="r" b="b"/>
            <a:pathLst>
              <a:path w="1924906" h="1924906">
                <a:moveTo>
                  <a:pt x="962453" y="0"/>
                </a:moveTo>
                <a:cubicBezTo>
                  <a:pt x="1494001" y="0"/>
                  <a:pt x="1924906" y="430905"/>
                  <a:pt x="1924906" y="962453"/>
                </a:cubicBezTo>
                <a:cubicBezTo>
                  <a:pt x="1924906" y="1494001"/>
                  <a:pt x="1494001" y="1924906"/>
                  <a:pt x="962453" y="1924906"/>
                </a:cubicBezTo>
                <a:cubicBezTo>
                  <a:pt x="430905" y="1924906"/>
                  <a:pt x="0" y="1494001"/>
                  <a:pt x="0" y="962453"/>
                </a:cubicBezTo>
                <a:cubicBezTo>
                  <a:pt x="0" y="430905"/>
                  <a:pt x="430905" y="0"/>
                  <a:pt x="962453" y="0"/>
                </a:cubicBezTo>
                <a:close/>
              </a:path>
            </a:pathLst>
          </a:custGeom>
        </p:spPr>
      </p:pic>
      <p:sp>
        <p:nvSpPr>
          <p:cNvPr id="2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316" y="463378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5615" y="491807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8020" y="590338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pic>
        <p:nvPicPr>
          <p:cNvPr id="5" name="Picture 4" descr="A picture containing sky, outdoor, light, night&#10;&#10;Description automatically generated">
            <a:extLst>
              <a:ext uri="{FF2B5EF4-FFF2-40B4-BE49-F238E27FC236}">
                <a16:creationId xmlns:a16="http://schemas.microsoft.com/office/drawing/2014/main" id="{F9F881B5-6CC2-45AA-8732-2878E782C4BA}"/>
              </a:ext>
            </a:extLst>
          </p:cNvPr>
          <p:cNvPicPr>
            <a:picLocks noChangeAspect="1"/>
          </p:cNvPicPr>
          <p:nvPr/>
        </p:nvPicPr>
        <p:blipFill rotWithShape="1">
          <a:blip r:embed="rId3"/>
          <a:srcRect l="25699" r="11202" b="2"/>
          <a:stretch/>
        </p:blipFill>
        <p:spPr>
          <a:xfrm>
            <a:off x="3661359" y="4040416"/>
            <a:ext cx="3555818" cy="2817584"/>
          </a:xfrm>
          <a:custGeom>
            <a:avLst/>
            <a:gdLst/>
            <a:ahLst/>
            <a:cxnLst/>
            <a:rect l="l" t="t" r="r" b="b"/>
            <a:pathLst>
              <a:path w="3555818" h="2817584">
                <a:moveTo>
                  <a:pt x="1777909" y="0"/>
                </a:moveTo>
                <a:cubicBezTo>
                  <a:pt x="2759821" y="0"/>
                  <a:pt x="3555818" y="795997"/>
                  <a:pt x="3555818" y="1777909"/>
                </a:cubicBezTo>
                <a:cubicBezTo>
                  <a:pt x="3555818" y="2146126"/>
                  <a:pt x="3443881" y="2488199"/>
                  <a:pt x="3252179" y="2771955"/>
                </a:cubicBezTo>
                <a:lnTo>
                  <a:pt x="3218058" y="2817584"/>
                </a:lnTo>
                <a:lnTo>
                  <a:pt x="337760" y="2817584"/>
                </a:lnTo>
                <a:lnTo>
                  <a:pt x="303639" y="2771955"/>
                </a:lnTo>
                <a:cubicBezTo>
                  <a:pt x="111937" y="2488199"/>
                  <a:pt x="0" y="2146126"/>
                  <a:pt x="0" y="1777909"/>
                </a:cubicBezTo>
                <a:cubicBezTo>
                  <a:pt x="0" y="795997"/>
                  <a:pt x="795997" y="0"/>
                  <a:pt x="1777909" y="0"/>
                </a:cubicBezTo>
                <a:close/>
              </a:path>
            </a:pathLst>
          </a:custGeom>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1391478"/>
            <a:ext cx="6144768" cy="1123122"/>
          </a:xfrm>
        </p:spPr>
        <p:txBody>
          <a:bodyPr>
            <a:normAutofit fontScale="90000"/>
          </a:bodyPr>
          <a:lstStyle/>
          <a:p>
            <a:pPr algn="l"/>
            <a:r>
              <a:rPr lang="en-US" i="0" dirty="0">
                <a:solidFill>
                  <a:srgbClr val="000000"/>
                </a:solidFill>
                <a:effectLst/>
                <a:latin typeface="Arial" panose="020B0604020202020204" pitchFamily="34" charset="0"/>
                <a:cs typeface="Arial" panose="020B0604020202020204" pitchFamily="34" charset="0"/>
              </a:rPr>
              <a:t>Introduction: Business Problem</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92500"/>
          </a:bodyPr>
          <a:lstStyle/>
          <a:p>
            <a:r>
              <a:rPr lang="en-US" b="0" i="0" dirty="0">
                <a:solidFill>
                  <a:srgbClr val="000000"/>
                </a:solidFill>
                <a:effectLst/>
                <a:latin typeface="ibm-plex-sans"/>
              </a:rPr>
              <a:t>In </a:t>
            </a:r>
            <a:r>
              <a:rPr lang="en-US" b="0" i="0" dirty="0" err="1">
                <a:solidFill>
                  <a:srgbClr val="000000"/>
                </a:solidFill>
                <a:effectLst/>
                <a:latin typeface="ibm-plex-sans"/>
              </a:rPr>
              <a:t>ths</a:t>
            </a:r>
            <a:r>
              <a:rPr lang="en-US" b="0" i="0" dirty="0">
                <a:solidFill>
                  <a:srgbClr val="000000"/>
                </a:solidFill>
                <a:effectLst/>
                <a:latin typeface="ibm-plex-sans"/>
              </a:rPr>
              <a:t> project will try to find an optimal location for a restaurant. Specifically, this report will be targeted to stakeholders interested in opening an Indian Cuisine restaurant in Delhi, India. Finding a suitable location for restaurants in major cities like Delhi proves to be a daunting task. Various factors such as over-saturation or no demand ,for the type of restaurant that the customer wants to open, effect the success or failure of the restaurant. Hence, customers can bolster their decisions using the descriptive and predictive capabilities of data science</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04/12/2020</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pPr>
              <a:lnSpc>
                <a:spcPct val="90000"/>
              </a:lnSpc>
              <a:spcAft>
                <a:spcPts val="600"/>
              </a:spcAft>
            </a:pPr>
            <a:r>
              <a:rPr lang="en-US" sz="1200" b="1" i="0" kern="1200" cap="all" spc="100" baseline="0" dirty="0">
                <a:latin typeface="+mn-lt"/>
                <a:ea typeface="+mn-ea"/>
                <a:cs typeface="+mn-cs"/>
              </a:rPr>
              <a:t>Coursera - Capstone project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7F3EF02-E5A6-45CD-8DA4-B45C7D3876D6}"/>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2600" b="1" i="0" kern="1200">
                <a:solidFill>
                  <a:schemeClr val="tx1"/>
                </a:solidFill>
                <a:effectLst/>
                <a:latin typeface="+mj-lt"/>
                <a:ea typeface="+mj-ea"/>
                <a:cs typeface="+mj-cs"/>
              </a:rPr>
              <a:t>Data Acquisition and preparation</a:t>
            </a:r>
            <a:br>
              <a:rPr lang="en-US" sz="2600" b="1" i="0" kern="1200">
                <a:solidFill>
                  <a:schemeClr val="tx1"/>
                </a:solidFill>
                <a:effectLst/>
                <a:latin typeface="+mj-lt"/>
                <a:ea typeface="+mj-ea"/>
                <a:cs typeface="+mj-cs"/>
              </a:rPr>
            </a:br>
            <a:endParaRPr lang="en-US" sz="2600" kern="1200">
              <a:solidFill>
                <a:schemeClr val="tx1"/>
              </a:solidFill>
              <a:latin typeface="+mj-lt"/>
              <a:ea typeface="+mj-ea"/>
              <a:cs typeface="+mj-cs"/>
            </a:endParaRPr>
          </a:p>
        </p:txBody>
      </p:sp>
      <p:cxnSp>
        <p:nvCxnSpPr>
          <p:cNvPr id="18" name="Straight Connector 1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696C9937-B43C-4480-ACD0-3D71EF2014D0}"/>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Coursera - Capstone project</a:t>
            </a:r>
          </a:p>
        </p:txBody>
      </p:sp>
      <p:sp>
        <p:nvSpPr>
          <p:cNvPr id="4" name="Content Placeholder 3">
            <a:extLst>
              <a:ext uri="{FF2B5EF4-FFF2-40B4-BE49-F238E27FC236}">
                <a16:creationId xmlns:a16="http://schemas.microsoft.com/office/drawing/2014/main" id="{3AED165E-3C0C-4693-9930-151DDA290707}"/>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b="0" i="0" dirty="0">
                <a:effectLst/>
              </a:rPr>
              <a:t>.number of existing restaurants in the neighborhood (any type of restaurant) .number of and distance to Indian restaurants in the neighborhood, if any .distance of neighborhood from popular neighborhoods</a:t>
            </a:r>
          </a:p>
          <a:p>
            <a:pPr indent="-228600">
              <a:lnSpc>
                <a:spcPct val="90000"/>
              </a:lnSpc>
              <a:buFont typeface="Arial" panose="020B0604020202020204" pitchFamily="34" charset="0"/>
              <a:buChar char="•"/>
            </a:pPr>
            <a:r>
              <a:rPr lang="en-US" sz="1800" b="0" i="0" dirty="0">
                <a:effectLst/>
              </a:rPr>
              <a:t>In our project we will:</a:t>
            </a:r>
          </a:p>
          <a:p>
            <a:pPr indent="-228600">
              <a:lnSpc>
                <a:spcPct val="90000"/>
              </a:lnSpc>
              <a:buFont typeface="Arial" panose="020B0604020202020204" pitchFamily="34" charset="0"/>
              <a:buChar char="•"/>
            </a:pPr>
            <a:r>
              <a:rPr lang="en-US" sz="1800" b="0" i="0" dirty="0">
                <a:effectLst/>
              </a:rPr>
              <a:t>acquire the names and boroughs of the neighborhoods by scrapping a </a:t>
            </a:r>
            <a:r>
              <a:rPr lang="en-US" sz="1800" b="0" i="0" dirty="0" err="1">
                <a:effectLst/>
              </a:rPr>
              <a:t>wikipedia</a:t>
            </a:r>
            <a:r>
              <a:rPr lang="en-US" sz="1800" b="0" i="0" dirty="0">
                <a:effectLst/>
              </a:rPr>
              <a:t> page. After we have got the names of all the neighborhoods, we will geocode them using the library </a:t>
            </a:r>
            <a:r>
              <a:rPr lang="en-US" sz="1800" b="0" i="0" dirty="0" err="1">
                <a:effectLst/>
              </a:rPr>
              <a:t>geopy.geocoder</a:t>
            </a:r>
            <a:r>
              <a:rPr lang="en-US" sz="1800" b="0" i="0" dirty="0">
                <a:effectLst/>
              </a:rPr>
              <a:t> (</a:t>
            </a:r>
            <a:r>
              <a:rPr lang="en-US" sz="1800" b="0" i="0" dirty="0" err="1">
                <a:effectLst/>
              </a:rPr>
              <a:t>Nominatim</a:t>
            </a:r>
            <a:r>
              <a:rPr lang="en-US" sz="1800" b="0" i="0" dirty="0">
                <a:effectLst/>
              </a:rPr>
              <a:t>). Next, we use the foursquare API to find all types of restaurants within a 1000 meter radius for every neighborhood.</a:t>
            </a:r>
          </a:p>
          <a:p>
            <a:pPr indent="-228600">
              <a:lnSpc>
                <a:spcPct val="90000"/>
              </a:lnSpc>
              <a:buFont typeface="Arial" panose="020B0604020202020204" pitchFamily="34" charset="0"/>
              <a:buChar char="•"/>
            </a:pPr>
            <a:endParaRPr lang="en-US" sz="1800" dirty="0"/>
          </a:p>
        </p:txBody>
      </p:sp>
      <p:pic>
        <p:nvPicPr>
          <p:cNvPr id="9" name="Picture Placeholder 8">
            <a:extLst>
              <a:ext uri="{FF2B5EF4-FFF2-40B4-BE49-F238E27FC236}">
                <a16:creationId xmlns:a16="http://schemas.microsoft.com/office/drawing/2014/main" id="{8DBB7A43-5B3D-4A54-AE2F-91F43413A86B}"/>
              </a:ext>
            </a:extLst>
          </p:cNvPr>
          <p:cNvPicPr>
            <a:picLocks noGrp="1" noChangeAspect="1"/>
          </p:cNvPicPr>
          <p:nvPr>
            <p:ph type="pic" sz="quarter" idx="13"/>
          </p:nvPr>
        </p:nvPicPr>
        <p:blipFill>
          <a:blip r:embed="rId2"/>
          <a:srcRect l="22000" r="22000"/>
          <a:stretch>
            <a:fillRect/>
          </a:stretch>
        </p:blipFill>
        <p:spPr>
          <a:xfrm>
            <a:off x="7572653" y="1980885"/>
            <a:ext cx="3548404" cy="3548404"/>
          </a:xfrm>
          <a:prstGeom prst="rect">
            <a:avLst/>
          </a:prstGeom>
        </p:spPr>
      </p:pic>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 name="Date Placeholder 4">
            <a:extLst>
              <a:ext uri="{FF2B5EF4-FFF2-40B4-BE49-F238E27FC236}">
                <a16:creationId xmlns:a16="http://schemas.microsoft.com/office/drawing/2014/main" id="{9554E57F-C809-4F1A-9F32-E59F799325A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04/12/2020</a:t>
            </a:r>
          </a:p>
        </p:txBody>
      </p:sp>
      <p:sp>
        <p:nvSpPr>
          <p:cNvPr id="7" name="Slide Number Placeholder 6">
            <a:extLst>
              <a:ext uri="{FF2B5EF4-FFF2-40B4-BE49-F238E27FC236}">
                <a16:creationId xmlns:a16="http://schemas.microsoft.com/office/drawing/2014/main" id="{ECB599AE-2263-4C94-880C-AF8BA3C3525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spTree>
    <p:extLst>
      <p:ext uri="{BB962C8B-B14F-4D97-AF65-F5344CB8AC3E}">
        <p14:creationId xmlns:p14="http://schemas.microsoft.com/office/powerpoint/2010/main" val="49581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3F8C1A-53F5-4380-951C-34E82545B5E4}"/>
              </a:ext>
            </a:extLst>
          </p:cNvPr>
          <p:cNvSpPr>
            <a:spLocks noGrp="1"/>
          </p:cNvSpPr>
          <p:nvPr>
            <p:ph type="pic" sz="quarter" idx="13"/>
          </p:nvPr>
        </p:nvSpPr>
        <p:spPr/>
      </p:sp>
      <p:sp>
        <p:nvSpPr>
          <p:cNvPr id="3" name="Title 2">
            <a:extLst>
              <a:ext uri="{FF2B5EF4-FFF2-40B4-BE49-F238E27FC236}">
                <a16:creationId xmlns:a16="http://schemas.microsoft.com/office/drawing/2014/main" id="{F5537CB3-8954-4A9E-AE35-ABA2ED143C3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B1C77F9-70F4-4703-A632-4595F06ED0D7}"/>
              </a:ext>
            </a:extLst>
          </p:cNvPr>
          <p:cNvSpPr>
            <a:spLocks noGrp="1"/>
          </p:cNvSpPr>
          <p:nvPr>
            <p:ph idx="1"/>
          </p:nvPr>
        </p:nvSpPr>
        <p:spPr/>
        <p:txBody>
          <a:bodyPr/>
          <a:lstStyle/>
          <a:p>
            <a:pPr algn="l"/>
            <a:r>
              <a:rPr lang="en-US" sz="2800" b="0" i="0" dirty="0">
                <a:solidFill>
                  <a:srgbClr val="000000"/>
                </a:solidFill>
                <a:effectLst/>
                <a:latin typeface="Arial" panose="020B0604020202020204" pitchFamily="34" charset="0"/>
                <a:cs typeface="Arial" panose="020B0604020202020204" pitchFamily="34" charset="0"/>
              </a:rPr>
              <a:t>Foursquare</a:t>
            </a:r>
          </a:p>
          <a:p>
            <a:pPr algn="l"/>
            <a:r>
              <a:rPr lang="en-US" b="0" i="0" dirty="0">
                <a:effectLst/>
                <a:latin typeface="Inter"/>
              </a:rPr>
              <a:t>'The Foursquare Places API provides location based experiences with diverse information about venues, users, photos, and check-ins. The API supports real time access to places, Snap-to-Place that assigns users to specific locations, and Geo-tag.'</a:t>
            </a:r>
          </a:p>
          <a:p>
            <a:endParaRPr lang="en-US" dirty="0"/>
          </a:p>
        </p:txBody>
      </p:sp>
      <p:sp>
        <p:nvSpPr>
          <p:cNvPr id="5" name="Date Placeholder 4">
            <a:extLst>
              <a:ext uri="{FF2B5EF4-FFF2-40B4-BE49-F238E27FC236}">
                <a16:creationId xmlns:a16="http://schemas.microsoft.com/office/drawing/2014/main" id="{D6E89CAD-44EA-481F-8347-C879491355DE}"/>
              </a:ext>
            </a:extLst>
          </p:cNvPr>
          <p:cNvSpPr>
            <a:spLocks noGrp="1"/>
          </p:cNvSpPr>
          <p:nvPr>
            <p:ph type="dt" sz="half" idx="10"/>
          </p:nvPr>
        </p:nvSpPr>
        <p:spPr/>
        <p:txBody>
          <a:bodyPr/>
          <a:lstStyle/>
          <a:p>
            <a:r>
              <a:rPr lang="en-US" dirty="0"/>
              <a:t>04/12/2020</a:t>
            </a:r>
          </a:p>
        </p:txBody>
      </p:sp>
      <p:sp>
        <p:nvSpPr>
          <p:cNvPr id="6" name="Footer Placeholder 5">
            <a:extLst>
              <a:ext uri="{FF2B5EF4-FFF2-40B4-BE49-F238E27FC236}">
                <a16:creationId xmlns:a16="http://schemas.microsoft.com/office/drawing/2014/main" id="{CB7F4086-CB60-4212-A868-AF119D7E0A59}"/>
              </a:ext>
            </a:extLst>
          </p:cNvPr>
          <p:cNvSpPr>
            <a:spLocks noGrp="1"/>
          </p:cNvSpPr>
          <p:nvPr>
            <p:ph type="ftr" sz="quarter" idx="11"/>
          </p:nvPr>
        </p:nvSpPr>
        <p:spPr/>
        <p:txBody>
          <a:bodyPr/>
          <a:lstStyle/>
          <a:p>
            <a:pPr>
              <a:spcAft>
                <a:spcPts val="600"/>
              </a:spcAft>
            </a:pPr>
            <a:r>
              <a:rPr lang="en-US" b="1" i="0" kern="1200" cap="all" spc="100" baseline="0" dirty="0">
                <a:latin typeface="+mn-lt"/>
                <a:ea typeface="+mn-ea"/>
                <a:cs typeface="+mn-cs"/>
              </a:rPr>
              <a:t>Coursera - Capstone project</a:t>
            </a:r>
          </a:p>
        </p:txBody>
      </p:sp>
      <p:sp>
        <p:nvSpPr>
          <p:cNvPr id="7" name="Slide Number Placeholder 6">
            <a:extLst>
              <a:ext uri="{FF2B5EF4-FFF2-40B4-BE49-F238E27FC236}">
                <a16:creationId xmlns:a16="http://schemas.microsoft.com/office/drawing/2014/main" id="{7E7CB226-7527-484F-9EC4-5C2039BB425C}"/>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407213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3F8C1A-53F5-4380-951C-34E82545B5E4}"/>
              </a:ext>
            </a:extLst>
          </p:cNvPr>
          <p:cNvSpPr>
            <a:spLocks noGrp="1"/>
          </p:cNvSpPr>
          <p:nvPr>
            <p:ph type="pic" sz="quarter" idx="13"/>
          </p:nvPr>
        </p:nvSpPr>
        <p:spPr/>
      </p:sp>
      <p:sp>
        <p:nvSpPr>
          <p:cNvPr id="3" name="Title 2">
            <a:extLst>
              <a:ext uri="{FF2B5EF4-FFF2-40B4-BE49-F238E27FC236}">
                <a16:creationId xmlns:a16="http://schemas.microsoft.com/office/drawing/2014/main" id="{F5537CB3-8954-4A9E-AE35-ABA2ED143C38}"/>
              </a:ext>
            </a:extLst>
          </p:cNvPr>
          <p:cNvSpPr>
            <a:spLocks noGrp="1"/>
          </p:cNvSpPr>
          <p:nvPr>
            <p:ph type="title"/>
          </p:nvPr>
        </p:nvSpPr>
        <p:spPr/>
        <p:txBody>
          <a:bodyPr>
            <a:normAutofit fontScale="90000"/>
          </a:bodyPr>
          <a:lstStyle/>
          <a:p>
            <a:r>
              <a:rPr lang="en-US" b="1" i="0" dirty="0">
                <a:solidFill>
                  <a:srgbClr val="000000"/>
                </a:solidFill>
                <a:effectLst/>
                <a:latin typeface="ibm-plex-sans"/>
              </a:rPr>
              <a:t>Data </a:t>
            </a:r>
            <a:br>
              <a:rPr lang="en-US" b="1" i="0" dirty="0">
                <a:solidFill>
                  <a:srgbClr val="000000"/>
                </a:solidFill>
                <a:effectLst/>
                <a:latin typeface="ibm-plex-sans"/>
              </a:rPr>
            </a:br>
            <a:endParaRPr lang="en-US" dirty="0"/>
          </a:p>
        </p:txBody>
      </p:sp>
      <p:sp>
        <p:nvSpPr>
          <p:cNvPr id="4" name="Content Placeholder 3">
            <a:extLst>
              <a:ext uri="{FF2B5EF4-FFF2-40B4-BE49-F238E27FC236}">
                <a16:creationId xmlns:a16="http://schemas.microsoft.com/office/drawing/2014/main" id="{0B1C77F9-70F4-4703-A632-4595F06ED0D7}"/>
              </a:ext>
            </a:extLst>
          </p:cNvPr>
          <p:cNvSpPr>
            <a:spLocks noGrp="1"/>
          </p:cNvSpPr>
          <p:nvPr>
            <p:ph idx="1"/>
          </p:nvPr>
        </p:nvSpPr>
        <p:spPr/>
        <p:txBody>
          <a:bodyPr>
            <a:normAutofit fontScale="70000" lnSpcReduction="20000"/>
          </a:bodyPr>
          <a:lstStyle/>
          <a:p>
            <a:pPr algn="l"/>
            <a:r>
              <a:rPr lang="en-US" sz="2400" dirty="0"/>
              <a:t>To solve the problem, we will need the following data:</a:t>
            </a:r>
          </a:p>
          <a:p>
            <a:pPr algn="l"/>
            <a:r>
              <a:rPr lang="en-US" sz="2400" dirty="0"/>
              <a:t> • Delhi data containing the neighborhoods and boroughs. </a:t>
            </a:r>
          </a:p>
          <a:p>
            <a:pPr algn="l"/>
            <a:r>
              <a:rPr lang="en-US" sz="2400" dirty="0"/>
              <a:t>• Latitude and longitude coordinates of those neighborhoods. This is required to plot the map and get the venue data. </a:t>
            </a:r>
          </a:p>
          <a:p>
            <a:pPr algn="l"/>
            <a:r>
              <a:rPr lang="en-US" sz="2400" dirty="0"/>
              <a:t>• Venue data, particularly data related to restaurants. We are going to use this data to perform further analysis of the neighborhoods. </a:t>
            </a:r>
          </a:p>
          <a:p>
            <a:pPr algn="l"/>
            <a:r>
              <a:rPr lang="en-US" sz="2400" dirty="0"/>
              <a:t>Data Source and methods to extract them Delhi data containing the neighborhoods and boroughs will be obtained from the open data source: </a:t>
            </a:r>
            <a:endParaRPr lang="en-US" dirty="0"/>
          </a:p>
        </p:txBody>
      </p:sp>
      <p:sp>
        <p:nvSpPr>
          <p:cNvPr id="5" name="Date Placeholder 4">
            <a:extLst>
              <a:ext uri="{FF2B5EF4-FFF2-40B4-BE49-F238E27FC236}">
                <a16:creationId xmlns:a16="http://schemas.microsoft.com/office/drawing/2014/main" id="{D6E89CAD-44EA-481F-8347-C879491355DE}"/>
              </a:ext>
            </a:extLst>
          </p:cNvPr>
          <p:cNvSpPr>
            <a:spLocks noGrp="1"/>
          </p:cNvSpPr>
          <p:nvPr>
            <p:ph type="dt" sz="half" idx="10"/>
          </p:nvPr>
        </p:nvSpPr>
        <p:spPr/>
        <p:txBody>
          <a:bodyPr/>
          <a:lstStyle/>
          <a:p>
            <a:r>
              <a:rPr lang="en-US" dirty="0"/>
              <a:t>04/12/2020</a:t>
            </a:r>
          </a:p>
        </p:txBody>
      </p:sp>
      <p:sp>
        <p:nvSpPr>
          <p:cNvPr id="6" name="Footer Placeholder 5">
            <a:extLst>
              <a:ext uri="{FF2B5EF4-FFF2-40B4-BE49-F238E27FC236}">
                <a16:creationId xmlns:a16="http://schemas.microsoft.com/office/drawing/2014/main" id="{CB7F4086-CB60-4212-A868-AF119D7E0A59}"/>
              </a:ext>
            </a:extLst>
          </p:cNvPr>
          <p:cNvSpPr>
            <a:spLocks noGrp="1"/>
          </p:cNvSpPr>
          <p:nvPr>
            <p:ph type="ftr" sz="quarter" idx="11"/>
          </p:nvPr>
        </p:nvSpPr>
        <p:spPr/>
        <p:txBody>
          <a:bodyPr/>
          <a:lstStyle/>
          <a:p>
            <a:pPr>
              <a:spcAft>
                <a:spcPts val="600"/>
              </a:spcAft>
            </a:pPr>
            <a:r>
              <a:rPr lang="en-US" b="1" i="0" kern="1200" cap="all" spc="100" baseline="0" dirty="0">
                <a:latin typeface="+mn-lt"/>
                <a:ea typeface="+mn-ea"/>
                <a:cs typeface="+mn-cs"/>
              </a:rPr>
              <a:t>Coursera - Capstone project</a:t>
            </a:r>
          </a:p>
        </p:txBody>
      </p:sp>
      <p:sp>
        <p:nvSpPr>
          <p:cNvPr id="7" name="Slide Number Placeholder 6">
            <a:extLst>
              <a:ext uri="{FF2B5EF4-FFF2-40B4-BE49-F238E27FC236}">
                <a16:creationId xmlns:a16="http://schemas.microsoft.com/office/drawing/2014/main" id="{7E7CB226-7527-484F-9EC4-5C2039BB425C}"/>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198155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3F8C1A-53F5-4380-951C-34E82545B5E4}"/>
              </a:ext>
            </a:extLst>
          </p:cNvPr>
          <p:cNvSpPr>
            <a:spLocks noGrp="1"/>
          </p:cNvSpPr>
          <p:nvPr>
            <p:ph type="pic" sz="quarter" idx="13"/>
          </p:nvPr>
        </p:nvSpPr>
        <p:spPr/>
      </p:sp>
      <p:sp>
        <p:nvSpPr>
          <p:cNvPr id="3" name="Title 2">
            <a:extLst>
              <a:ext uri="{FF2B5EF4-FFF2-40B4-BE49-F238E27FC236}">
                <a16:creationId xmlns:a16="http://schemas.microsoft.com/office/drawing/2014/main" id="{F5537CB3-8954-4A9E-AE35-ABA2ED143C38}"/>
              </a:ext>
            </a:extLst>
          </p:cNvPr>
          <p:cNvSpPr>
            <a:spLocks noGrp="1"/>
          </p:cNvSpPr>
          <p:nvPr>
            <p:ph type="title"/>
          </p:nvPr>
        </p:nvSpPr>
        <p:spPr/>
        <p:txBody>
          <a:bodyPr>
            <a:normAutofit fontScale="90000"/>
          </a:bodyPr>
          <a:lstStyle/>
          <a:p>
            <a:r>
              <a:rPr lang="en-US" b="1" i="0" dirty="0">
                <a:solidFill>
                  <a:srgbClr val="000000"/>
                </a:solidFill>
                <a:effectLst/>
                <a:latin typeface="ibm-plex-sans"/>
              </a:rPr>
              <a:t>Data </a:t>
            </a:r>
            <a:br>
              <a:rPr lang="en-US" b="1" i="0" dirty="0">
                <a:solidFill>
                  <a:srgbClr val="000000"/>
                </a:solidFill>
                <a:effectLst/>
                <a:latin typeface="ibm-plex-sans"/>
              </a:rPr>
            </a:br>
            <a:endParaRPr lang="en-US" dirty="0"/>
          </a:p>
        </p:txBody>
      </p:sp>
      <p:sp>
        <p:nvSpPr>
          <p:cNvPr id="4" name="Content Placeholder 3">
            <a:extLst>
              <a:ext uri="{FF2B5EF4-FFF2-40B4-BE49-F238E27FC236}">
                <a16:creationId xmlns:a16="http://schemas.microsoft.com/office/drawing/2014/main" id="{0B1C77F9-70F4-4703-A632-4595F06ED0D7}"/>
              </a:ext>
            </a:extLst>
          </p:cNvPr>
          <p:cNvSpPr>
            <a:spLocks noGrp="1"/>
          </p:cNvSpPr>
          <p:nvPr>
            <p:ph idx="1"/>
          </p:nvPr>
        </p:nvSpPr>
        <p:spPr/>
        <p:txBody>
          <a:bodyPr>
            <a:noAutofit/>
          </a:bodyPr>
          <a:lstStyle/>
          <a:p>
            <a:pPr algn="l"/>
            <a:r>
              <a:rPr lang="en-US" sz="1400" dirty="0">
                <a:latin typeface="Arial" panose="020B0604020202020204" pitchFamily="34" charset="0"/>
                <a:cs typeface="Arial" panose="020B0604020202020204" pitchFamily="34" charset="0"/>
              </a:rPr>
              <a:t>https://en.wikipedia.org/wiki/Neighbourhoods_of_Delhi. After it, we will get the geographical coordinates of the neighborhoods (latitude and longitude) using Python Geocoder package. Finally, we will use Foursquare API to get the venue data for the neighborhoods defined at the previous step. Foursquare has one of the largest databases of 105+ million places and over 125,000 developers use this application. Foursquare API provides many categories of the venue data; we are particularly interested in the restaurant data to solve the business problem defined above. This project will require using of many data science skills, from web scrapping (open source dataset), working with API (Foursquare), data cleaning, data wrangling, to map visualization (Folium). In the next Methodology section, we will discuss and describe any exploratory data analysis that we did, any inferential statistical testing that we performed, and what machine learning techniques were used.</a:t>
            </a:r>
          </a:p>
        </p:txBody>
      </p:sp>
      <p:sp>
        <p:nvSpPr>
          <p:cNvPr id="5" name="Date Placeholder 4">
            <a:extLst>
              <a:ext uri="{FF2B5EF4-FFF2-40B4-BE49-F238E27FC236}">
                <a16:creationId xmlns:a16="http://schemas.microsoft.com/office/drawing/2014/main" id="{D6E89CAD-44EA-481F-8347-C879491355DE}"/>
              </a:ext>
            </a:extLst>
          </p:cNvPr>
          <p:cNvSpPr>
            <a:spLocks noGrp="1"/>
          </p:cNvSpPr>
          <p:nvPr>
            <p:ph type="dt" sz="half" idx="10"/>
          </p:nvPr>
        </p:nvSpPr>
        <p:spPr/>
        <p:txBody>
          <a:bodyPr/>
          <a:lstStyle/>
          <a:p>
            <a:r>
              <a:rPr lang="en-US" dirty="0"/>
              <a:t>04/12/2020</a:t>
            </a:r>
          </a:p>
        </p:txBody>
      </p:sp>
      <p:sp>
        <p:nvSpPr>
          <p:cNvPr id="6" name="Footer Placeholder 5">
            <a:extLst>
              <a:ext uri="{FF2B5EF4-FFF2-40B4-BE49-F238E27FC236}">
                <a16:creationId xmlns:a16="http://schemas.microsoft.com/office/drawing/2014/main" id="{CB7F4086-CB60-4212-A868-AF119D7E0A59}"/>
              </a:ext>
            </a:extLst>
          </p:cNvPr>
          <p:cNvSpPr>
            <a:spLocks noGrp="1"/>
          </p:cNvSpPr>
          <p:nvPr>
            <p:ph type="ftr" sz="quarter" idx="11"/>
          </p:nvPr>
        </p:nvSpPr>
        <p:spPr/>
        <p:txBody>
          <a:bodyPr/>
          <a:lstStyle/>
          <a:p>
            <a:pPr>
              <a:spcAft>
                <a:spcPts val="600"/>
              </a:spcAft>
            </a:pPr>
            <a:r>
              <a:rPr lang="en-US" b="1" i="0" kern="1200" cap="all" spc="100" baseline="0" dirty="0">
                <a:latin typeface="+mn-lt"/>
                <a:ea typeface="+mn-ea"/>
                <a:cs typeface="+mn-cs"/>
              </a:rPr>
              <a:t>Coursera - Capstone project</a:t>
            </a:r>
          </a:p>
        </p:txBody>
      </p:sp>
      <p:sp>
        <p:nvSpPr>
          <p:cNvPr id="7" name="Slide Number Placeholder 6">
            <a:extLst>
              <a:ext uri="{FF2B5EF4-FFF2-40B4-BE49-F238E27FC236}">
                <a16:creationId xmlns:a16="http://schemas.microsoft.com/office/drawing/2014/main" id="{7E7CB226-7527-484F-9EC4-5C2039BB425C}"/>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13290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5537CB3-8954-4A9E-AE35-ABA2ED143C38}"/>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b="1" i="1" kern="1200">
                <a:solidFill>
                  <a:schemeClr val="tx1"/>
                </a:solidFill>
                <a:latin typeface="+mj-lt"/>
                <a:ea typeface="+mj-ea"/>
                <a:cs typeface="+mj-cs"/>
              </a:rPr>
              <a:t>Methodology and Analysis</a:t>
            </a:r>
          </a:p>
        </p:txBody>
      </p:sp>
      <p:sp>
        <p:nvSpPr>
          <p:cNvPr id="18" name="Oval 1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Placeholder 8" descr="Map&#10;&#10;Description automatically generated">
            <a:extLst>
              <a:ext uri="{FF2B5EF4-FFF2-40B4-BE49-F238E27FC236}">
                <a16:creationId xmlns:a16="http://schemas.microsoft.com/office/drawing/2014/main" id="{FC7B6B2E-4EF8-4EC9-AA3E-00A3FB6643CA}"/>
              </a:ext>
            </a:extLst>
          </p:cNvPr>
          <p:cNvPicPr>
            <a:picLocks noGrp="1" noChangeAspect="1"/>
          </p:cNvPicPr>
          <p:nvPr>
            <p:ph type="pic" sz="quarter" idx="13"/>
          </p:nvPr>
        </p:nvPicPr>
        <p:blipFill rotWithShape="1">
          <a:blip r:embed="rId2"/>
          <a:srcRect l="18542" r="51958" b="1"/>
          <a:stretch/>
        </p:blipFill>
        <p:spPr>
          <a:xfrm>
            <a:off x="309689" y="564703"/>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0B1C77F9-70F4-4703-A632-4595F06ED0D7}"/>
              </a:ext>
            </a:extLst>
          </p:cNvPr>
          <p:cNvSpPr>
            <a:spLocks noGrp="1"/>
          </p:cNvSpPr>
          <p:nvPr>
            <p:ph idx="1"/>
          </p:nvPr>
        </p:nvSpPr>
        <p:spPr>
          <a:xfrm>
            <a:off x="6657715" y="2990818"/>
            <a:ext cx="4195673" cy="2913872"/>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dirty="0"/>
              <a:t>First we used Folium library to plot the geographical coordinates onto map for better visualization from the data. </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endParaRPr lang="en-US" sz="1800" dirty="0"/>
          </a:p>
        </p:txBody>
      </p:sp>
      <p:sp>
        <p:nvSpPr>
          <p:cNvPr id="6" name="Footer Placeholder 5">
            <a:extLst>
              <a:ext uri="{FF2B5EF4-FFF2-40B4-BE49-F238E27FC236}">
                <a16:creationId xmlns:a16="http://schemas.microsoft.com/office/drawing/2014/main" id="{CB7F4086-CB60-4212-A868-AF119D7E0A59}"/>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Coursera - Capstone project</a:t>
            </a:r>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5" name="Date Placeholder 4">
            <a:extLst>
              <a:ext uri="{FF2B5EF4-FFF2-40B4-BE49-F238E27FC236}">
                <a16:creationId xmlns:a16="http://schemas.microsoft.com/office/drawing/2014/main" id="{D6E89CAD-44EA-481F-8347-C879491355D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04/12/2020</a:t>
            </a:r>
            <a:endParaRPr lang="en-US"/>
          </a:p>
        </p:txBody>
      </p:sp>
      <p:sp>
        <p:nvSpPr>
          <p:cNvPr id="7" name="Slide Number Placeholder 6">
            <a:extLst>
              <a:ext uri="{FF2B5EF4-FFF2-40B4-BE49-F238E27FC236}">
                <a16:creationId xmlns:a16="http://schemas.microsoft.com/office/drawing/2014/main" id="{7E7CB226-7527-484F-9EC4-5C2039BB42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8</a:t>
            </a:fld>
            <a:endParaRPr lang="en-US"/>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74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0" name="Rectangle 7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5537CB3-8954-4A9E-AE35-ABA2ED143C38}"/>
              </a:ext>
            </a:extLst>
          </p:cNvPr>
          <p:cNvSpPr>
            <a:spLocks noGrp="1"/>
          </p:cNvSpPr>
          <p:nvPr>
            <p:ph type="title"/>
          </p:nvPr>
        </p:nvSpPr>
        <p:spPr>
          <a:xfrm>
            <a:off x="6392583" y="501651"/>
            <a:ext cx="4434720" cy="1716255"/>
          </a:xfrm>
        </p:spPr>
        <p:txBody>
          <a:bodyPr vert="horz" lIns="91440" tIns="45720" rIns="91440" bIns="45720" rtlCol="0" anchor="b">
            <a:normAutofit/>
          </a:bodyPr>
          <a:lstStyle/>
          <a:p>
            <a:r>
              <a:rPr lang="en-US" sz="3000" kern="1200">
                <a:solidFill>
                  <a:schemeClr val="tx1"/>
                </a:solidFill>
                <a:latin typeface="+mj-lt"/>
                <a:ea typeface="+mj-ea"/>
                <a:cs typeface="+mj-cs"/>
              </a:rPr>
              <a:t>Heat map for analyzing the density of restaurants</a:t>
            </a:r>
            <a:endParaRPr lang="en-US" sz="3000" b="1" i="1" kern="1200">
              <a:solidFill>
                <a:schemeClr val="tx1"/>
              </a:solidFill>
              <a:latin typeface="+mj-lt"/>
              <a:ea typeface="+mj-ea"/>
              <a:cs typeface="+mj-cs"/>
            </a:endParaRPr>
          </a:p>
        </p:txBody>
      </p:sp>
      <p:sp>
        <p:nvSpPr>
          <p:cNvPr id="82" name="Rectangle 8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Placeholder 20" descr="Map&#10;&#10;Description automatically generated">
            <a:extLst>
              <a:ext uri="{FF2B5EF4-FFF2-40B4-BE49-F238E27FC236}">
                <a16:creationId xmlns:a16="http://schemas.microsoft.com/office/drawing/2014/main" id="{1BC3B422-CC9F-41D0-BAB4-3F3B734CC12F}"/>
              </a:ext>
            </a:extLst>
          </p:cNvPr>
          <p:cNvPicPr>
            <a:picLocks noGrp="1" noChangeAspect="1"/>
          </p:cNvPicPr>
          <p:nvPr>
            <p:ph type="pic" sz="quarter" idx="13"/>
          </p:nvPr>
        </p:nvPicPr>
        <p:blipFill rotWithShape="1">
          <a:blip r:embed="rId2"/>
          <a:srcRect l="7201" r="20816"/>
          <a:stretch/>
        </p:blipFill>
        <p:spPr>
          <a:xfrm>
            <a:off x="279143" y="299508"/>
            <a:ext cx="5221625" cy="3010397"/>
          </a:xfrm>
          <a:prstGeom prst="rect">
            <a:avLst/>
          </a:prstGeom>
        </p:spPr>
      </p:pic>
      <p:pic>
        <p:nvPicPr>
          <p:cNvPr id="13" name="Picture 12" descr="Map&#10;&#10;Description automatically generated">
            <a:extLst>
              <a:ext uri="{FF2B5EF4-FFF2-40B4-BE49-F238E27FC236}">
                <a16:creationId xmlns:a16="http://schemas.microsoft.com/office/drawing/2014/main" id="{35F0C7C3-5A2B-41E6-98B4-5E9FA516D159}"/>
              </a:ext>
            </a:extLst>
          </p:cNvPr>
          <p:cNvPicPr>
            <a:picLocks noChangeAspect="1"/>
          </p:cNvPicPr>
          <p:nvPr/>
        </p:nvPicPr>
        <p:blipFill rotWithShape="1">
          <a:blip r:embed="rId3"/>
          <a:srcRect r="27150"/>
          <a:stretch/>
        </p:blipFill>
        <p:spPr>
          <a:xfrm>
            <a:off x="279143" y="3548095"/>
            <a:ext cx="5221625" cy="3010397"/>
          </a:xfrm>
          <a:prstGeom prst="rect">
            <a:avLst/>
          </a:prstGeom>
        </p:spPr>
      </p:pic>
      <p:sp>
        <p:nvSpPr>
          <p:cNvPr id="5" name="Date Placeholder 4">
            <a:extLst>
              <a:ext uri="{FF2B5EF4-FFF2-40B4-BE49-F238E27FC236}">
                <a16:creationId xmlns:a16="http://schemas.microsoft.com/office/drawing/2014/main" id="{D6E89CAD-44EA-481F-8347-C879491355D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bg1"/>
                </a:solidFill>
              </a:rPr>
              <a:t>04/12/2020</a:t>
            </a:r>
          </a:p>
        </p:txBody>
      </p:sp>
      <p:sp>
        <p:nvSpPr>
          <p:cNvPr id="4" name="Content Placeholder 3">
            <a:extLst>
              <a:ext uri="{FF2B5EF4-FFF2-40B4-BE49-F238E27FC236}">
                <a16:creationId xmlns:a16="http://schemas.microsoft.com/office/drawing/2014/main" id="{0B1C77F9-70F4-4703-A632-4595F06ED0D7}"/>
              </a:ext>
            </a:extLst>
          </p:cNvPr>
          <p:cNvSpPr>
            <a:spLocks noGrp="1"/>
          </p:cNvSpPr>
          <p:nvPr>
            <p:ph idx="1"/>
          </p:nvPr>
        </p:nvSpPr>
        <p:spPr>
          <a:xfrm>
            <a:off x="6392583" y="2645922"/>
            <a:ext cx="4434721" cy="3710427"/>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1800" dirty="0"/>
          </a:p>
          <a:p>
            <a:pPr>
              <a:lnSpc>
                <a:spcPct val="90000"/>
              </a:lnSpc>
            </a:pPr>
            <a:endParaRPr lang="en-US" sz="1800" dirty="0"/>
          </a:p>
        </p:txBody>
      </p:sp>
      <p:sp>
        <p:nvSpPr>
          <p:cNvPr id="6" name="Footer Placeholder 5">
            <a:extLst>
              <a:ext uri="{FF2B5EF4-FFF2-40B4-BE49-F238E27FC236}">
                <a16:creationId xmlns:a16="http://schemas.microsoft.com/office/drawing/2014/main" id="{CB7F4086-CB60-4212-A868-AF119D7E0A59}"/>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Coursera - Capstone project</a:t>
            </a:r>
          </a:p>
        </p:txBody>
      </p:sp>
      <p:sp>
        <p:nvSpPr>
          <p:cNvPr id="7" name="Slide Number Placeholder 6">
            <a:extLst>
              <a:ext uri="{FF2B5EF4-FFF2-40B4-BE49-F238E27FC236}">
                <a16:creationId xmlns:a16="http://schemas.microsoft.com/office/drawing/2014/main" id="{7E7CB226-7527-484F-9EC4-5C2039BB42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cxnSp>
        <p:nvCxnSpPr>
          <p:cNvPr id="84" name="Straight Connector 8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43125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TotalTime>
  <Words>809</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ibm-plex-sans</vt:lpstr>
      <vt:lpstr>Inter</vt:lpstr>
      <vt:lpstr>Univers</vt:lpstr>
      <vt:lpstr>GradientUnivers</vt:lpstr>
      <vt:lpstr>Capstone Project - The Battle of Neighborhoods (Week 2)</vt:lpstr>
      <vt:lpstr>Restaurant Location Recommendation Using Neighborhood Clustering – New Delhi    </vt:lpstr>
      <vt:lpstr>Introduction: Business Problem</vt:lpstr>
      <vt:lpstr>Data Acquisition and preparation </vt:lpstr>
      <vt:lpstr>PowerPoint Presentation</vt:lpstr>
      <vt:lpstr>Data  </vt:lpstr>
      <vt:lpstr>Data  </vt:lpstr>
      <vt:lpstr>Methodology and Analysis</vt:lpstr>
      <vt:lpstr>Heat map for analyzing the density of restaurants</vt:lpstr>
      <vt:lpstr>Cluster Comparison</vt:lpstr>
      <vt:lpstr>Cluster Comparison</vt:lpstr>
      <vt:lpstr>Cluster Comparison</vt:lpstr>
      <vt:lpstr>Results and Discussions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Mukesh Nambiar</dc:creator>
  <cp:lastModifiedBy>Mukesh Nambiar</cp:lastModifiedBy>
  <cp:revision>1</cp:revision>
  <dcterms:created xsi:type="dcterms:W3CDTF">2020-12-04T11:42:26Z</dcterms:created>
  <dcterms:modified xsi:type="dcterms:W3CDTF">2020-12-04T12:07:38Z</dcterms:modified>
</cp:coreProperties>
</file>