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77" r:id="rId5"/>
    <p:sldId id="278" r:id="rId6"/>
    <p:sldId id="279" r:id="rId7"/>
    <p:sldId id="280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7086-07AF-44CF-A4BE-3FBAC8AE9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3CF76-F131-40DA-9014-8F59A2F57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357C-0763-477C-985B-DC20E622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FB4D-DA97-4E89-A4D4-0B27992C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A39B-8129-4EE5-9DA7-923DB8EE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6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D077-299C-4D4E-A4C2-C1ABB227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D66AC-0398-4658-A66F-952172E97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EA5B-A1E6-4DF4-A746-AA3E3A26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348E-B1B9-44DE-9EED-E029B88C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C1A7-3924-48D1-9EAA-A70FFB8A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8129A-FA1B-4175-8CDF-DB680AD0E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0194-3B35-461A-B08D-963A1A9D1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E547-D8ED-4F2F-9110-DA897BA7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0B52-5B08-4A95-9236-1385C814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A94A-0D72-496D-AF9D-5E508AB5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9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AE45-BAEC-469A-8E93-F2C553C8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C915-211B-40E6-96CE-41E2CEA9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D198E-C6F0-40A4-852B-1D00AA4F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0A4F-9E65-4568-80B1-B72D5EBC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D889-771F-4A26-940D-51673F09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D580-9201-4AC9-BEB2-652CA225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D6970-CE2A-455E-B70C-9EECBD78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F2964-FB01-41C1-873A-72EA5978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5ED3-3A9B-4D25-94F1-62A1A090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51EB-6C12-4713-B4DE-6199AAFB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59BC-7E1C-49BF-B4C2-155A83BD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2714-D110-4E82-A7AF-EB3746BD3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027D1-41A1-4971-8218-BCE5E080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0258F-734C-4F46-B401-9ED20447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800CA-675E-410D-BD8F-7F797418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5BBC5-3360-4D68-89AF-A38D8D8D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6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55C-A925-413A-8363-2272433F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3B31A-4494-44EC-9D41-C293DB8B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F4CCD-A11A-4263-B7BE-7A5E0D6A4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60692-C432-4810-B0F9-B8613B7B2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D1AC0-0D2D-4925-8A99-F53715E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852C8-C13B-488E-8210-142D26DF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011F7-0B4D-4ADD-836F-12AB3C90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02CF2-C6BC-4985-AB28-F3520768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1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79D4-D0A1-4F65-8AF7-FFB8C8A5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4A5A-FFFB-42D7-A4CC-94D97339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706F9-BA44-46CE-9AC7-B24D6A9D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E7DDB-76D9-4B5B-8CA1-ED8A5158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560C9-7AC1-43E1-A111-05DE0161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DBA92-243A-4940-B477-B4ABEA21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4B6B9-2D17-4662-9A94-2E0FC8E3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19CF-BAED-4A2B-B3F0-D56BEB5C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9E40-3549-4411-B446-F47D3E19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6929B-2B6D-4D92-B3D9-4404D7072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2CFB-E3F7-42B2-8036-23EF1F30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4C97-D45B-438F-8F5A-DEF9472D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AA0F7-4DF4-4D45-BC11-09FCB735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FB30-1CC1-4A60-971F-340C84A2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4217F-6653-4247-A747-7FAAC77AC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C8FDE-38EC-4538-B6FD-23C149F3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70D8-8994-4455-B7C4-AE894594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4D5A8-4418-4EBA-849D-0D95DD8C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233CF-3C9E-4AF1-9D86-04095072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BCC01-D10C-41EC-A426-D95D97B7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ECC99-18E4-43E9-829E-79F9AF4F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6B8C-3E95-41B8-8A6A-C0397795A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BE06-5815-43DA-AF17-E86D9477E77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889C-A5DA-48DB-B153-A6288EB02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9F9D-B987-4D3D-9C13-BA008508C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46C4-3B7C-4A70-9876-0F1D1DF4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2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DDE7-2261-4060-A00F-F13682E7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C405-2F56-454C-8FE0-197FDE12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3363" y="2176272"/>
            <a:ext cx="9367204" cy="24779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Running a </a:t>
            </a:r>
            <a:r>
              <a:rPr lang="en-US" sz="2400" dirty="0" err="1"/>
              <a:t>MediaWiki</a:t>
            </a:r>
            <a:r>
              <a:rPr lang="en-US" sz="2400" dirty="0"/>
              <a:t> page with fully functional frontend and backend.</a:t>
            </a:r>
          </a:p>
          <a:p>
            <a:r>
              <a:rPr lang="en-US" sz="2400" dirty="0"/>
              <a:t>First instance consists of </a:t>
            </a:r>
            <a:r>
              <a:rPr lang="en-US" sz="2400" dirty="0" err="1"/>
              <a:t>MediaWiki</a:t>
            </a:r>
            <a:r>
              <a:rPr lang="en-US" sz="2400" dirty="0"/>
              <a:t>, which is a PHP based frontend solution.</a:t>
            </a:r>
          </a:p>
          <a:p>
            <a:r>
              <a:rPr lang="en-US" sz="2400" dirty="0"/>
              <a:t>Second instance consists of MariaDB, which stores the content submitted by </a:t>
            </a:r>
            <a:r>
              <a:rPr lang="en-US" sz="2400" dirty="0" err="1"/>
              <a:t>MediaWiki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741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F2624-C458-4F3D-8BDB-2162B54820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4822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9E9CA-3C1D-4BD5-9DC1-2171348E7E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870" r="28658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EDCC0-52A2-4E41-A5F1-A5D47F5ADA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139" r="27644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57328-E6E3-4E38-88E0-F20FB8C2F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118" r="20314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2E1E60-A894-45A5-8C58-6EC77807C2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547" r="1" b="9777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3A9F2F-36FB-41D7-9EA1-5843AC792D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2918" b="41118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ADC2F-023D-473C-A5EE-1F6030BA8C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851" r="20239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1779-0211-4E61-8A4D-8DF685DC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802" y="2344554"/>
            <a:ext cx="10058400" cy="217508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U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 Kubernetes to deploy the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Mediawiki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application. Kubernetes will ensure that things work reliably.</a:t>
            </a:r>
          </a:p>
          <a:p>
            <a:pPr marL="0" indent="0"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dependencies:</a:t>
            </a:r>
          </a:p>
          <a:p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Kuberenetes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Cluster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official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mediawiki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Docker image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official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mariadb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Docker image</a:t>
            </a:r>
          </a:p>
          <a:p>
            <a:pPr marL="0" indent="0"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2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11D58-4F05-40B2-83E6-8617A442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2205823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FrontEnd</a:t>
            </a:r>
            <a:r>
              <a:rPr lang="en-US" sz="5400" dirty="0"/>
              <a:t> - </a:t>
            </a:r>
            <a:r>
              <a:rPr lang="en-US" sz="5400" dirty="0" err="1"/>
              <a:t>mediawiki-dep.yaml</a:t>
            </a:r>
            <a:endParaRPr lang="en-US" sz="5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A3402-CEE4-44CA-AE4B-5A368FCCFC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156" r="-1" b="1555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500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11D58-4F05-40B2-83E6-8617A442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1980521"/>
            <a:ext cx="4036334" cy="30210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Frontend exposed through </a:t>
            </a:r>
            <a:r>
              <a:rPr lang="en-US" sz="5400" b="1" dirty="0" err="1"/>
              <a:t>Loadbalancer</a:t>
            </a:r>
            <a:endParaRPr lang="en-US" sz="5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8BCDC-A182-43F3-B7BA-1BB66C15C7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5" r="1" b="111"/>
          <a:stretch/>
        </p:blipFill>
        <p:spPr>
          <a:xfrm>
            <a:off x="733507" y="666728"/>
            <a:ext cx="5536001" cy="546694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8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11D58-4F05-40B2-83E6-8617A442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168" y="2297247"/>
            <a:ext cx="4036334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Backend - </a:t>
            </a:r>
            <a:r>
              <a:rPr lang="en-US" sz="5400" dirty="0" err="1"/>
              <a:t>mediawiki-mariadb.yaml</a:t>
            </a:r>
            <a:r>
              <a:rPr lang="en-US" sz="5400" dirty="0"/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BC414-5380-476A-951C-F7636792FC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858" r="-1" b="9036"/>
          <a:stretch/>
        </p:blipFill>
        <p:spPr>
          <a:xfrm>
            <a:off x="702356" y="594810"/>
            <a:ext cx="5536001" cy="545667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119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11D58-4F05-40B2-83E6-8617A442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579" y="2133301"/>
            <a:ext cx="4083344" cy="27154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Backend exposed through </a:t>
            </a:r>
            <a:r>
              <a:rPr lang="en-US" sz="5400" dirty="0" err="1"/>
              <a:t>NodePort</a:t>
            </a:r>
            <a:r>
              <a:rPr lang="en-US" sz="5400" dirty="0"/>
              <a:t> svc: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F0C3A-C866-4A65-9D50-DE7F8B90AB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146" b="-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70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80F07-4677-4FAC-B5AC-9DA57799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677887"/>
            <a:ext cx="4867656" cy="126174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 err="1"/>
              <a:t>MediaWiki</a:t>
            </a:r>
            <a:r>
              <a:rPr lang="en-US" sz="5400" dirty="0"/>
              <a:t> started successfully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0D4C8A9-BEB0-4D5D-8932-00A4DD00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55" y="2278543"/>
            <a:ext cx="11102087" cy="24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Setting up </a:t>
            </a:r>
            <a:r>
              <a:rPr lang="en-US" sz="3700" dirty="0" err="1"/>
              <a:t>MediaWiki</a:t>
            </a:r>
            <a:endParaRPr lang="en-US" sz="3700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AB97D-1288-45E5-94BE-69C4C48D0A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9566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B09F8-3B0F-44CC-A8F2-3FB381F1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0EF42-53E5-44F5-BA64-1CCA600CC9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5914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9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Problem statement</vt:lpstr>
      <vt:lpstr>PowerPoint Presentation</vt:lpstr>
      <vt:lpstr>FrontEnd - mediawiki-dep.yaml</vt:lpstr>
      <vt:lpstr>Frontend exposed through Loadbalancer</vt:lpstr>
      <vt:lpstr>Backend - mediawiki-mariadb.yaml:</vt:lpstr>
      <vt:lpstr>Backend exposed through NodePort svc:</vt:lpstr>
      <vt:lpstr>MediaWiki started successfully</vt:lpstr>
      <vt:lpstr>Setting up MediaWiki</vt:lpstr>
      <vt:lpstr>Setup</vt:lpstr>
      <vt:lpstr>Setup</vt:lpstr>
      <vt:lpstr>Setup</vt:lpstr>
      <vt:lpstr>Setup</vt:lpstr>
      <vt:lpstr>Setup</vt:lpstr>
      <vt:lpstr>Setup</vt:lpstr>
      <vt:lpstr>Setup</vt:lpstr>
      <vt:lpstr>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Mukesh  Negi</dc:creator>
  <cp:lastModifiedBy>Mukesh  Negi</cp:lastModifiedBy>
  <cp:revision>1</cp:revision>
  <dcterms:created xsi:type="dcterms:W3CDTF">2020-10-03T10:58:07Z</dcterms:created>
  <dcterms:modified xsi:type="dcterms:W3CDTF">2020-10-03T11:07:38Z</dcterms:modified>
</cp:coreProperties>
</file>