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7" r:id="rId4"/>
    <p:sldId id="277" r:id="rId5"/>
    <p:sldId id="278" r:id="rId6"/>
    <p:sldId id="279" r:id="rId7"/>
    <p:sldId id="280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85" r:id="rId18"/>
    <p:sldId id="284" r:id="rId19"/>
    <p:sldId id="283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7086-07AF-44CF-A4BE-3FBAC8AE9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3CF76-F131-40DA-9014-8F59A2F57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357C-0763-477C-985B-DC20E622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FB4D-DA97-4E89-A4D4-0B27992C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2A39B-8129-4EE5-9DA7-923DB8EE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6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D077-299C-4D4E-A4C2-C1ABB227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D66AC-0398-4658-A66F-952172E97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EA5B-A1E6-4DF4-A746-AA3E3A26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F348E-B1B9-44DE-9EED-E029B88C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EC1A7-3924-48D1-9EAA-A70FFB8A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4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8129A-FA1B-4175-8CDF-DB680AD0E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80194-3B35-461A-B08D-963A1A9D1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3E547-D8ED-4F2F-9110-DA897BA7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0B52-5B08-4A95-9236-1385C814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3A94A-0D72-496D-AF9D-5E508AB5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9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AE45-BAEC-469A-8E93-F2C553C8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C915-211B-40E6-96CE-41E2CEA9D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D198E-C6F0-40A4-852B-1D00AA4F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30A4F-9E65-4568-80B1-B72D5EBC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4D889-771F-4A26-940D-51673F09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5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D580-9201-4AC9-BEB2-652CA225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D6970-CE2A-455E-B70C-9EECBD785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F2964-FB01-41C1-873A-72EA5978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95ED3-3A9B-4D25-94F1-62A1A090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51EB-6C12-4713-B4DE-6199AAFB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7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59BC-7E1C-49BF-B4C2-155A83BD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2714-D110-4E82-A7AF-EB3746BD3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027D1-41A1-4971-8218-BCE5E0804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0258F-734C-4F46-B401-9ED20447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800CA-675E-410D-BD8F-7F797418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5BBC5-3360-4D68-89AF-A38D8D8D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6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455C-A925-413A-8363-2272433F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3B31A-4494-44EC-9D41-C293DB8BF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F4CCD-A11A-4263-B7BE-7A5E0D6A4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60692-C432-4810-B0F9-B8613B7B2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D1AC0-0D2D-4925-8A99-F53715E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852C8-C13B-488E-8210-142D26DF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011F7-0B4D-4ADD-836F-12AB3C90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02CF2-C6BC-4985-AB28-F3520768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1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79D4-D0A1-4F65-8AF7-FFB8C8A5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14A5A-FFFB-42D7-A4CC-94D97339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706F9-BA44-46CE-9AC7-B24D6A9D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E7DDB-76D9-4B5B-8CA1-ED8A5158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560C9-7AC1-43E1-A111-05DE0161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DBA92-243A-4940-B477-B4ABEA21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4B6B9-2D17-4662-9A94-2E0FC8E3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5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19CF-BAED-4A2B-B3F0-D56BEB5C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9E40-3549-4411-B446-F47D3E196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6929B-2B6D-4D92-B3D9-4404D7072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72CFB-E3F7-42B2-8036-23EF1F30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C4C97-D45B-438F-8F5A-DEF9472D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AA0F7-4DF4-4D45-BC11-09FCB735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8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FB30-1CC1-4A60-971F-340C84A2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4217F-6653-4247-A747-7FAAC77AC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C8FDE-38EC-4538-B6FD-23C149F3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70D8-8994-4455-B7C4-AE894594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4D5A8-4418-4EBA-849D-0D95DD8C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233CF-3C9E-4AF1-9D86-04095072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4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BCC01-D10C-41EC-A426-D95D97B7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ECC99-18E4-43E9-829E-79F9AF4FF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66B8C-3E95-41B8-8A6A-C0397795A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889C-A5DA-48DB-B153-A6288EB02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69F9D-B987-4D3D-9C13-BA008508C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2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DDE7-2261-4060-A00F-F13682E7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DC405-2F56-454C-8FE0-197FDE12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3363" y="2176272"/>
            <a:ext cx="9367204" cy="30738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Running a </a:t>
            </a:r>
            <a:r>
              <a:rPr lang="en-US" sz="2400" dirty="0" err="1"/>
              <a:t>MediaWiki</a:t>
            </a:r>
            <a:r>
              <a:rPr lang="en-US" sz="2400" dirty="0"/>
              <a:t> page with fully functional frontend and backend.</a:t>
            </a:r>
          </a:p>
          <a:p>
            <a:pPr lvl="1"/>
            <a:r>
              <a:rPr lang="en-US" sz="2000" dirty="0"/>
              <a:t>First instance consists of </a:t>
            </a:r>
            <a:r>
              <a:rPr lang="en-US" sz="2000" dirty="0" err="1"/>
              <a:t>MediaWiki</a:t>
            </a:r>
            <a:r>
              <a:rPr lang="en-US" sz="2000" dirty="0"/>
              <a:t>, which is a PHP based frontend solution.</a:t>
            </a:r>
          </a:p>
          <a:p>
            <a:pPr lvl="1"/>
            <a:r>
              <a:rPr lang="en-US" sz="2000" dirty="0"/>
              <a:t>Second instance consists of MariaDB, which stores the content submitted by </a:t>
            </a:r>
            <a:r>
              <a:rPr lang="en-US" sz="2000" dirty="0" err="1"/>
              <a:t>MediaWiki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Creating it in a way so that it supports CI/CD pipeline.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741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B09F8-3B0F-44CC-A8F2-3FB381F1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Setup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F2624-C458-4F3D-8BDB-2162B54820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4822" b="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9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B09F8-3B0F-44CC-A8F2-3FB381F1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Setup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39E9CA-3C1D-4BD5-9DC1-2171348E7E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5870" r="28658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5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B09F8-3B0F-44CC-A8F2-3FB381F1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Setup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EDCC0-52A2-4E41-A5F1-A5D47F5ADA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2139" r="27644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B09F8-3B0F-44CC-A8F2-3FB381F1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Setup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357328-E6E3-4E38-88E0-F20FB8C2F9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3118" r="20314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2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B09F8-3B0F-44CC-A8F2-3FB381F1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Setup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2E1E60-A894-45A5-8C58-6EC77807C2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547" r="1" b="9777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B09F8-3B0F-44CC-A8F2-3FB381F1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Setup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3A9F2F-36FB-41D7-9EA1-5843AC792D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2918" b="41118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B09F8-3B0F-44CC-A8F2-3FB381F1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Setup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ADC2F-023D-473C-A5EE-1F6030BA8C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851" r="20239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6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1779-0211-4E61-8A4D-8DF685DCD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1802" y="2344554"/>
            <a:ext cx="10058400" cy="21750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U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 GIT and </a:t>
            </a:r>
            <a:r>
              <a:rPr lang="en-US" sz="2000" dirty="0"/>
              <a:t>Azure DevOps to ensure CI/CD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dependencies:</a:t>
            </a:r>
          </a:p>
          <a:p>
            <a:r>
              <a:rPr lang="en-US" sz="2000" dirty="0"/>
              <a:t>Creating connection token to authentication communication between GIT and Azure DevOps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sure CI and CD is enabled </a:t>
            </a:r>
            <a:r>
              <a:rPr lang="en-US" sz="2000" dirty="0"/>
              <a:t>in respective Pipelines.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B8237D-B343-4A6A-B5AB-7D2C0FDA16DB}"/>
              </a:ext>
            </a:extLst>
          </p:cNvPr>
          <p:cNvSpPr txBox="1">
            <a:spLocks/>
          </p:cNvSpPr>
          <p:nvPr/>
        </p:nvSpPr>
        <p:spPr>
          <a:xfrm>
            <a:off x="1237610" y="626724"/>
            <a:ext cx="10058400" cy="67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3600" b="1" dirty="0"/>
              <a:t>CI/CD Solution</a:t>
            </a:r>
          </a:p>
        </p:txBody>
      </p:sp>
    </p:spTree>
    <p:extLst>
      <p:ext uri="{BB962C8B-B14F-4D97-AF65-F5344CB8AC3E}">
        <p14:creationId xmlns:p14="http://schemas.microsoft.com/office/powerpoint/2010/main" val="3714022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04C48-B481-4845-B906-EDCF857F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Continuous Integration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14EC5EB-D502-4A7D-BEFF-96399D0A8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0638" r="14914" b="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02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D3EA5-59FE-4F16-A224-BAD00A27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Build Artifacts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12B82B-D1FD-4241-BBE2-EBAE4CD973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017" r="46080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7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1779-0211-4E61-8A4D-8DF685DCD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1802" y="2344554"/>
            <a:ext cx="10058400" cy="217508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U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 Kubernetes to deploy the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Mediawiki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application. Kubernetes will ensure that things work reliably.</a:t>
            </a:r>
          </a:p>
          <a:p>
            <a:pPr marL="0" indent="0">
              <a:buNone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dependencies:</a:t>
            </a:r>
          </a:p>
          <a:p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Kuberenetes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Cluster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official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mediawiki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Docker image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official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mariadb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Docker image</a:t>
            </a:r>
          </a:p>
          <a:p>
            <a:pPr marL="0" indent="0">
              <a:buNone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CBAA96-4F36-475A-9004-7F91EA027637}"/>
              </a:ext>
            </a:extLst>
          </p:cNvPr>
          <p:cNvSpPr txBox="1">
            <a:spLocks/>
          </p:cNvSpPr>
          <p:nvPr/>
        </p:nvSpPr>
        <p:spPr>
          <a:xfrm>
            <a:off x="1237610" y="626724"/>
            <a:ext cx="10058400" cy="67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3600" b="1" dirty="0"/>
              <a:t>Application Solution</a:t>
            </a:r>
          </a:p>
        </p:txBody>
      </p:sp>
    </p:spTree>
    <p:extLst>
      <p:ext uri="{BB962C8B-B14F-4D97-AF65-F5344CB8AC3E}">
        <p14:creationId xmlns:p14="http://schemas.microsoft.com/office/powerpoint/2010/main" val="3235129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4F9FC-A2E6-4E1D-B358-544D3005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274" y="2673082"/>
            <a:ext cx="2469624" cy="1511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Continuous Deployment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6DF57-5DAF-4BD0-8BCC-B192874CEA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9806" r="33627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06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D89E-3C9A-4F44-A2FA-EE26A50D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B103-8958-4721-83F3-44FF1E3451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58D6C-35CE-4955-A552-BB4C43E81D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7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11D58-4F05-40B2-83E6-8617A442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014" y="2205823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FrontEnd</a:t>
            </a:r>
            <a:r>
              <a:rPr lang="en-US" sz="5400" dirty="0"/>
              <a:t> - </a:t>
            </a:r>
            <a:r>
              <a:rPr lang="en-US" sz="5400" dirty="0" err="1"/>
              <a:t>mediawiki-dep.yaml</a:t>
            </a:r>
            <a:endParaRPr lang="en-US" sz="5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A3402-CEE4-44CA-AE4B-5A368FCCFC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156" r="-1" b="1555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500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11D58-4F05-40B2-83E6-8617A442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014" y="1980521"/>
            <a:ext cx="4036334" cy="30210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Frontend exposed through </a:t>
            </a:r>
            <a:r>
              <a:rPr lang="en-US" sz="5400" b="1" dirty="0" err="1"/>
              <a:t>Loadbalancer</a:t>
            </a:r>
            <a:endParaRPr lang="en-US" sz="5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8BCDC-A182-43F3-B7BA-1BB66C15C7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5" r="1" b="111"/>
          <a:stretch/>
        </p:blipFill>
        <p:spPr>
          <a:xfrm>
            <a:off x="733507" y="666728"/>
            <a:ext cx="5536001" cy="546694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84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11D58-4F05-40B2-83E6-8617A442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168" y="2297247"/>
            <a:ext cx="4036334" cy="23876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Backend - </a:t>
            </a:r>
            <a:r>
              <a:rPr lang="en-US" sz="5400" dirty="0" err="1"/>
              <a:t>mediawiki-mariadb.yaml</a:t>
            </a:r>
            <a:r>
              <a:rPr lang="en-US" sz="5400" dirty="0"/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BC414-5380-476A-951C-F7636792FC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858" r="-1" b="9036"/>
          <a:stretch/>
        </p:blipFill>
        <p:spPr>
          <a:xfrm>
            <a:off x="702356" y="594810"/>
            <a:ext cx="5536001" cy="545667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119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11D58-4F05-40B2-83E6-8617A442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579" y="2133301"/>
            <a:ext cx="4083344" cy="271549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Backend exposed through </a:t>
            </a:r>
            <a:r>
              <a:rPr lang="en-US" sz="5400" dirty="0" err="1"/>
              <a:t>NodePort</a:t>
            </a:r>
            <a:r>
              <a:rPr lang="en-US" sz="5400" dirty="0"/>
              <a:t> svc: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EF0C3A-C866-4A65-9D50-DE7F8B90AB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5146" b="-1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070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80F07-4677-4FAC-B5AC-9DA57799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677887"/>
            <a:ext cx="4867656" cy="126174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 err="1"/>
              <a:t>MediaWiki</a:t>
            </a:r>
            <a:r>
              <a:rPr lang="en-US" sz="5400" dirty="0"/>
              <a:t> started successfully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0D4C8A9-BEB0-4D5D-8932-00A4DD007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55" y="2278543"/>
            <a:ext cx="11102087" cy="24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B09F8-3B0F-44CC-A8F2-3FB381F1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Setting up </a:t>
            </a:r>
            <a:r>
              <a:rPr lang="en-US" sz="3700" dirty="0" err="1"/>
              <a:t>MediaWiki</a:t>
            </a:r>
            <a:endParaRPr lang="en-US" sz="3700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AB97D-1288-45E5-94BE-69C4C48D0A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9566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9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B09F8-3B0F-44CC-A8F2-3FB381F1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Setup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0EF42-53E5-44F5-BA64-1CCA600CC9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5914" b="-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9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166</Words>
  <Application>Microsoft Office PowerPoint</Application>
  <PresentationFormat>Widescreen</PresentationFormat>
  <Paragraphs>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Problem statement</vt:lpstr>
      <vt:lpstr>PowerPoint Presentation</vt:lpstr>
      <vt:lpstr>FrontEnd - mediawiki-dep.yaml</vt:lpstr>
      <vt:lpstr>Frontend exposed through Loadbalancer</vt:lpstr>
      <vt:lpstr>Backend - mediawiki-mariadb.yaml:</vt:lpstr>
      <vt:lpstr>Backend exposed through NodePort svc:</vt:lpstr>
      <vt:lpstr>MediaWiki started successfully</vt:lpstr>
      <vt:lpstr>Setting up MediaWiki</vt:lpstr>
      <vt:lpstr>Setup</vt:lpstr>
      <vt:lpstr>Setup</vt:lpstr>
      <vt:lpstr>Setup</vt:lpstr>
      <vt:lpstr>Setup</vt:lpstr>
      <vt:lpstr>Setup</vt:lpstr>
      <vt:lpstr>Setup</vt:lpstr>
      <vt:lpstr>Setup</vt:lpstr>
      <vt:lpstr>Setup</vt:lpstr>
      <vt:lpstr>PowerPoint Presentation</vt:lpstr>
      <vt:lpstr>Continuous Integration</vt:lpstr>
      <vt:lpstr>Build Artifacts</vt:lpstr>
      <vt:lpstr>Continuous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Mukesh  Negi</dc:creator>
  <cp:lastModifiedBy>Mukesh  Negi</cp:lastModifiedBy>
  <cp:revision>5</cp:revision>
  <dcterms:created xsi:type="dcterms:W3CDTF">2020-10-03T12:53:56Z</dcterms:created>
  <dcterms:modified xsi:type="dcterms:W3CDTF">2020-10-03T14:44:47Z</dcterms:modified>
</cp:coreProperties>
</file>