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8" y="184737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Mukesh S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Mukesh.sooriyanarayanaprakash@capgemini.com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9080491349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on Mule Soft,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Information Technology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99893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Skilled in leveraging the mule products such as Any point platform,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Cloudhub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Any point Studio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proficient in using Any point Platform to build, deploy,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Spring Framework(Spring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Spring boot).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understanding of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796"/>
              </p:ext>
            </p:extLst>
          </p:nvPr>
        </p:nvGraphicFramePr>
        <p:xfrm>
          <a:off x="2446480" y="3658716"/>
          <a:ext cx="9335945" cy="22467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2752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a Retail client to create RAMLs and crated its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using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raml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file.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exception handling and batch processing, in API-le</a:t>
                      </a:r>
                      <a:endParaRPr lang="en-IN" sz="13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api’s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deployment on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Cloudhub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82198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Soft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27556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point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D80522B-2EC8-4D83-8039-A17C556336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57" y="182995"/>
            <a:ext cx="1440143" cy="16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1308</TotalTime>
  <Words>204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Sooriyanarayanaprakash, Mukesh</cp:lastModifiedBy>
  <cp:revision>40</cp:revision>
  <dcterms:created xsi:type="dcterms:W3CDTF">2021-05-17T18:10:30Z</dcterms:created>
  <dcterms:modified xsi:type="dcterms:W3CDTF">2022-08-01T09:46:23Z</dcterms:modified>
</cp:coreProperties>
</file>