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9A8315-91EF-4026-8D56-7F4B7E65C5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 Covid -19 Dashboard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38C627-98BE-4622-8FAE-F669DC93DB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5/8/2022 2:47:48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652CCA4-B7BA-4A06-A341-A9904639B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2771775"/>
            <a:ext cx="4848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37BE4E3-536B-4D5C-9CBA-7499BE6316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871537"/>
            <a:ext cx="53911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26939BB-091C-427D-9867-692F35E0B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71537"/>
            <a:ext cx="109347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BA0F843-3808-4FEB-A4D6-672EE95D52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790575"/>
            <a:ext cx="11106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2022-05-08T09:17:50Z</dcterms:created>
  <dcterms:modified xsi:type="dcterms:W3CDTF">2022-05-08T09:17:50Z</dcterms:modified>
</cp:coreProperties>
</file>