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lab.research.google.com/drive/1X6YwgYHZjJkwBgjyccBQtPiCAHnQTJZr#scrollTo=Scygy9z1qV6-"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lab.research.google.com/drive/1X6YwgYHZjJkwBgjyccBQtPiCAHnQTJZr#scrollTo=Scygy9z1qV6-"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colab.research.google.com/drive/1X6YwgYHZjJkwBgjyccBQtPiCAHnQTJZr#scrollTo=Scygy9z1qV6-"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329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Mukesh</a:t>
            </a:r>
            <a:r>
              <a:rPr lang="en-US" spc="15" dirty="0" smtClean="0"/>
              <a:t> </a:t>
            </a:r>
            <a:r>
              <a:rPr lang="en-US" spc="15" dirty="0" err="1" smtClean="0"/>
              <a:t>Sundar</a:t>
            </a:r>
            <a:r>
              <a:rPr lang="en-US" spc="15" dirty="0" smtClean="0"/>
              <a:t>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43267" y="6231697"/>
            <a:ext cx="1230630"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smtClean="0">
                <a:solidFill>
                  <a:srgbClr val="006FC0"/>
                </a:solidFill>
                <a:uFill>
                  <a:solidFill>
                    <a:srgbClr val="006FC0"/>
                  </a:solidFill>
                </a:uFill>
                <a:latin typeface="Trebuchet MS"/>
                <a:cs typeface="Trebuchet MS"/>
                <a:hlinkClick r:id="rId2"/>
              </a:rPr>
              <a:t>Notebook Link</a:t>
            </a:r>
            <a:endParaRPr sz="1400" dirty="0">
              <a:latin typeface="Trebuchet MS"/>
              <a:cs typeface="Trebuchet MS"/>
            </a:endParaRPr>
          </a:p>
        </p:txBody>
      </p:sp>
      <p:pic>
        <p:nvPicPr>
          <p:cNvPr id="11" name="Picture 10"/>
          <p:cNvPicPr>
            <a:picLocks noChangeAspect="1"/>
          </p:cNvPicPr>
          <p:nvPr/>
        </p:nvPicPr>
        <p:blipFill>
          <a:blip r:embed="rId3"/>
          <a:stretch>
            <a:fillRect/>
          </a:stretch>
        </p:blipFill>
        <p:spPr>
          <a:xfrm>
            <a:off x="1524000" y="1155122"/>
            <a:ext cx="6629400" cy="4921828"/>
          </a:xfrm>
          <a:prstGeom prst="rect">
            <a:avLst/>
          </a:prstGeom>
        </p:spPr>
      </p:pic>
    </p:spTree>
    <p:extLst>
      <p:ext uri="{BB962C8B-B14F-4D97-AF65-F5344CB8AC3E}">
        <p14:creationId xmlns:p14="http://schemas.microsoft.com/office/powerpoint/2010/main" val="226048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43267" y="6231697"/>
            <a:ext cx="1230630"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smtClean="0">
                <a:solidFill>
                  <a:srgbClr val="006FC0"/>
                </a:solidFill>
                <a:uFill>
                  <a:solidFill>
                    <a:srgbClr val="006FC0"/>
                  </a:solidFill>
                </a:uFill>
                <a:latin typeface="Trebuchet MS"/>
                <a:cs typeface="Trebuchet MS"/>
                <a:hlinkClick r:id="rId2"/>
              </a:rPr>
              <a:t>Notebook Link</a:t>
            </a:r>
            <a:endParaRPr sz="1400" dirty="0">
              <a:latin typeface="Trebuchet MS"/>
              <a:cs typeface="Trebuchet MS"/>
            </a:endParaRPr>
          </a:p>
        </p:txBody>
      </p:sp>
      <p:pic>
        <p:nvPicPr>
          <p:cNvPr id="11" name="Picture 10"/>
          <p:cNvPicPr>
            <a:picLocks noChangeAspect="1"/>
          </p:cNvPicPr>
          <p:nvPr/>
        </p:nvPicPr>
        <p:blipFill>
          <a:blip r:embed="rId3"/>
          <a:stretch>
            <a:fillRect/>
          </a:stretch>
        </p:blipFill>
        <p:spPr>
          <a:xfrm>
            <a:off x="2133600" y="1165859"/>
            <a:ext cx="6515100" cy="4836968"/>
          </a:xfrm>
          <a:prstGeom prst="rect">
            <a:avLst/>
          </a:prstGeom>
        </p:spPr>
      </p:pic>
    </p:spTree>
    <p:extLst>
      <p:ext uri="{BB962C8B-B14F-4D97-AF65-F5344CB8AC3E}">
        <p14:creationId xmlns:p14="http://schemas.microsoft.com/office/powerpoint/2010/main" val="164128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978468"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t>SUMMARY</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43267" y="6231697"/>
            <a:ext cx="1230630"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smtClean="0">
                <a:solidFill>
                  <a:srgbClr val="006FC0"/>
                </a:solidFill>
                <a:uFill>
                  <a:solidFill>
                    <a:srgbClr val="006FC0"/>
                  </a:solidFill>
                </a:uFill>
                <a:latin typeface="Trebuchet MS"/>
                <a:cs typeface="Trebuchet MS"/>
                <a:hlinkClick r:id="rId2"/>
              </a:rPr>
              <a:t>Notebook Link</a:t>
            </a:r>
            <a:endParaRPr sz="1400" dirty="0">
              <a:latin typeface="Trebuchet MS"/>
              <a:cs typeface="Trebuchet MS"/>
            </a:endParaRPr>
          </a:p>
        </p:txBody>
      </p:sp>
      <p:sp>
        <p:nvSpPr>
          <p:cNvPr id="10" name="TextBox 9"/>
          <p:cNvSpPr txBox="1"/>
          <p:nvPr/>
        </p:nvSpPr>
        <p:spPr>
          <a:xfrm>
            <a:off x="752475" y="1695450"/>
            <a:ext cx="5419725" cy="3046988"/>
          </a:xfrm>
          <a:prstGeom prst="rect">
            <a:avLst/>
          </a:prstGeom>
          <a:noFill/>
        </p:spPr>
        <p:txBody>
          <a:bodyPr wrap="square" rtlCol="0">
            <a:spAutoFit/>
          </a:bodyPr>
          <a:lstStyle/>
          <a:p>
            <a:r>
              <a:rPr lang="en-US" sz="2400" dirty="0"/>
              <a:t>The model will be evaluated using a test set of CS:GO matches that were not seen during training. The accuracy of the model will be calculated based on its ability to correctly predict the winning team in these matches. The goal is to achieve an accuracy of at least 80% to demonstrate the effectiveness of the model.</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2232662"/>
          </a:xfrm>
          <a:prstGeom prst="rect">
            <a:avLst/>
          </a:prstGeom>
        </p:spPr>
        <p:txBody>
          <a:bodyPr vert="horz" wrap="square" lIns="0" tIns="16510" rIns="0" bIns="0" rtlCol="0">
            <a:spAutoFit/>
          </a:bodyPr>
          <a:lstStyle/>
          <a:p>
            <a:r>
              <a:rPr lang="en-US" dirty="0"/>
              <a:t>Predict winners in CS:GO with </a:t>
            </a:r>
            <a:r>
              <a:rPr lang="en-US" dirty="0" err="1"/>
              <a:t>Keras</a:t>
            </a:r>
            <a:r>
              <a:rPr lang="en-US" dirty="0"/>
              <a:t> [80%]</a:t>
            </a:r>
            <a:endParaRPr lang="en-US"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752475" y="1676400"/>
            <a:ext cx="7477125" cy="1754326"/>
          </a:xfrm>
          <a:prstGeom prst="rect">
            <a:avLst/>
          </a:prstGeom>
          <a:noFill/>
        </p:spPr>
        <p:txBody>
          <a:bodyPr wrap="square" rtlCol="0">
            <a:spAutoFit/>
          </a:bodyPr>
          <a:lstStyle/>
          <a:p>
            <a:r>
              <a:rPr lang="en-US" sz="3600" dirty="0"/>
              <a:t>To predict the winners in CS:GO matches using </a:t>
            </a:r>
            <a:r>
              <a:rPr lang="en-US" sz="3600" dirty="0" err="1"/>
              <a:t>Keras</a:t>
            </a:r>
            <a:r>
              <a:rPr lang="en-US" sz="3600" dirty="0"/>
              <a:t> with an accuracy of at least 80%.</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1695450"/>
            <a:ext cx="5636895" cy="3970318"/>
          </a:xfrm>
          <a:prstGeom prst="rect">
            <a:avLst/>
          </a:prstGeom>
          <a:noFill/>
        </p:spPr>
        <p:txBody>
          <a:bodyPr wrap="square" rtlCol="0">
            <a:spAutoFit/>
          </a:bodyPr>
          <a:lstStyle/>
          <a:p>
            <a:r>
              <a:rPr lang="en-US" sz="2800" dirty="0"/>
              <a:t>Predicting the outcome of CS:GO matches is a challenging task due to the game's complexity and the influence of various factors such as team composition, player skills, and map selection. However, accurate predictions can be valuable for betting enthusiasts and </a:t>
            </a:r>
            <a:r>
              <a:rPr lang="en-US" sz="2800" dirty="0" err="1"/>
              <a:t>esports</a:t>
            </a:r>
            <a:r>
              <a:rPr lang="en-US" sz="2800" dirty="0"/>
              <a:t> analysts.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019300"/>
            <a:ext cx="5737225" cy="3108543"/>
          </a:xfrm>
          <a:prstGeom prst="rect">
            <a:avLst/>
          </a:prstGeom>
          <a:noFill/>
        </p:spPr>
        <p:txBody>
          <a:bodyPr wrap="square" rtlCol="0">
            <a:spAutoFit/>
          </a:bodyPr>
          <a:lstStyle/>
          <a:p>
            <a:r>
              <a:rPr lang="en-US" sz="2800" dirty="0"/>
              <a:t>The goal is to build a model that can predict the winning team (CT or T) in a CS:GO match based on historical match data. The model will be trained on features such as team composition, player statistics, and map characteristics.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828800"/>
            <a:ext cx="5203825" cy="3785652"/>
          </a:xfrm>
          <a:prstGeom prst="rect">
            <a:avLst/>
          </a:prstGeom>
          <a:noFill/>
        </p:spPr>
        <p:txBody>
          <a:bodyPr wrap="square" rtlCol="0">
            <a:spAutoFit/>
          </a:bodyPr>
          <a:lstStyle/>
          <a:p>
            <a:r>
              <a:rPr lang="en-US" sz="4000" dirty="0"/>
              <a:t>The end users of this solution could include betting enthusiasts, </a:t>
            </a:r>
            <a:r>
              <a:rPr lang="en-US" sz="4000" dirty="0" err="1"/>
              <a:t>esports</a:t>
            </a:r>
            <a:r>
              <a:rPr lang="en-US" sz="4000" dirty="0"/>
              <a:t> analysts, and CS:GO fans interested in match predictions.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124200" y="2281555"/>
            <a:ext cx="5867400" cy="3970318"/>
          </a:xfrm>
          <a:prstGeom prst="rect">
            <a:avLst/>
          </a:prstGeom>
          <a:noFill/>
        </p:spPr>
        <p:txBody>
          <a:bodyPr wrap="square" rtlCol="0">
            <a:spAutoFit/>
          </a:bodyPr>
          <a:lstStyle/>
          <a:p>
            <a:r>
              <a:rPr lang="en-US" sz="2800" dirty="0"/>
              <a:t>The solution involves collecting and preprocessing historical CS:GO match data, including information about teams, players, maps, and match outcomes. This data will be used to train a neural network model using </a:t>
            </a:r>
            <a:r>
              <a:rPr lang="en-US" sz="2800" dirty="0" err="1"/>
              <a:t>Keras</a:t>
            </a:r>
            <a:r>
              <a:rPr lang="en-US" sz="2800" dirty="0"/>
              <a:t>. The model will be trained to predict the winning team based on the input features.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514600"/>
            <a:ext cx="5334000" cy="3046988"/>
          </a:xfrm>
          <a:prstGeom prst="rect">
            <a:avLst/>
          </a:prstGeom>
          <a:noFill/>
        </p:spPr>
        <p:txBody>
          <a:bodyPr wrap="square" rtlCol="0">
            <a:spAutoFit/>
          </a:bodyPr>
          <a:lstStyle/>
          <a:p>
            <a:r>
              <a:rPr lang="en-US" sz="2400" dirty="0"/>
              <a:t>One key aspect of this solution is its ability to leverage historical match data to make accurate predictions about future matches. By analyzing patterns in team performance, player statistics, and map outcomes, the model can learn to make informed predictions about match outcomes.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5956300" cy="3029034"/>
          </a:xfrm>
          <a:prstGeom prst="rect">
            <a:avLst/>
          </a:prstGeom>
        </p:spPr>
        <p:txBody>
          <a:bodyPr vert="horz" wrap="square" lIns="0" tIns="12700" rIns="0" bIns="0" rtlCol="0">
            <a:spAutoFit/>
          </a:bodyPr>
          <a:lstStyle/>
          <a:p>
            <a:pPr marL="12700">
              <a:lnSpc>
                <a:spcPct val="100000"/>
              </a:lnSpc>
              <a:spcBef>
                <a:spcPts val="100"/>
              </a:spcBef>
            </a:pPr>
            <a:r>
              <a:rPr lang="en-US" sz="2800" dirty="0"/>
              <a:t>The model will be implemented using a neural network architecture in </a:t>
            </a:r>
            <a:r>
              <a:rPr lang="en-US" sz="2800" dirty="0" err="1"/>
              <a:t>Keras</a:t>
            </a:r>
            <a:r>
              <a:rPr lang="en-US" sz="2800" dirty="0"/>
              <a:t>. The input to the model will be features such as team composition, player statistics, and map characteristics. The output will be a binary prediction indicating the winning team (CT or T).</a:t>
            </a: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437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Mukesh Sundar P</vt:lpstr>
      <vt:lpstr>Predict winners in CS:GO with Keras [80%]</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Mukesh Sundar P</dc:title>
  <cp:lastModifiedBy>Administrator</cp:lastModifiedBy>
  <cp:revision>3</cp:revision>
  <dcterms:created xsi:type="dcterms:W3CDTF">2024-04-05T10:32:30Z</dcterms:created>
  <dcterms:modified xsi:type="dcterms:W3CDTF">2024-04-08T03:45:01Z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