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  <a:endParaRPr lang="en-US" sz="122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  <a:endParaRPr lang="en-US" sz="122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FC36-CFEE-47B6-940F-22E3E486516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D545-7A67-404B-8678-5E6FEBCF4D3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>
            <a:fillRect/>
          </a:stretch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22FC36-CFEE-47B6-940F-22E3E486516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CD545-7A67-404B-8678-5E6FEBCF4D30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445" y="1927225"/>
            <a:ext cx="7357110" cy="1123315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for Identifying Rotten Fruits and Vegetables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2935" y="3937635"/>
            <a:ext cx="6099810" cy="25787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Mukesh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Sunku</a:t>
            </a:r>
            <a:endParaRPr lang="en-US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nanda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kishore</a:t>
            </a:r>
            <a:endParaRPr lang="en-US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nutakki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mercy grace</a:t>
            </a:r>
            <a:endParaRPr lang="en-US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NATUKULA CHAITHANYA KUMAR</a:t>
            </a:r>
            <a:endParaRPr lang="en-US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5409565" y="3415665"/>
            <a:ext cx="6781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</a:t>
            </a:r>
            <a:endParaRPr 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3310255" y="701675"/>
            <a:ext cx="5571490" cy="8604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5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SMART SORTING</a:t>
            </a:r>
            <a:endParaRPr lang="en-US" sz="50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6038" y="733885"/>
            <a:ext cx="7719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6038" y="1549667"/>
            <a:ext cx="7565457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demonstrates the use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accurately classify fruits and vegetables 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fresh or rotten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By leveraging pre-trained models, the system achieved high performance with limited training data, reducing both time and computational cost. The approach proves to be effective, scalable, and applicable in real-world scenarios such as retail, agriculture, and supply chain management. Ultimately, this solution contributes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food waste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product quality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automation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food inspection processes.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163" y="491127"/>
            <a:ext cx="804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IN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57163" y="1340917"/>
            <a:ext cx="593878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Multi-Class Classification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Larger and More Diverse Datasets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and IoT Integration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Detection System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Explainable AI (XAI)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8325" y="2517005"/>
            <a:ext cx="72129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3258" y="511628"/>
            <a:ext cx="103632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  <a:endParaRPr lang="en-US" sz="32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47058" y="1484039"/>
            <a:ext cx="1105085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of Spoilage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Identifying rotten produce is essential to reduce food waste, ensure consumer safety, and maintain product quality.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via Transfer Learning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pre-trained deep learning models to classify images of fruits and vegetables as fresh or rotten, requiring less data and training time.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Automation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Manual inspection of fruits and vegetables is slow, inconsistent, and not scalable for large supply chains.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Helps vendors, retailers, and distributors make faster, more accurate decisions, improving efficiency and reducing economic and health risks.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886" y="457200"/>
            <a:ext cx="11059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72886" y="1394662"/>
            <a:ext cx="990595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pre-trained convolutional neural networks (CNNs) to reduce training time and improve accuracy.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classification with high precision and recall, even with limited labeled data.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 scalable and efficient solution for real-time detection in agricultural and retail environments.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Assist in reducing food waste and improving quality control in the food supply chain.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9334" y="620142"/>
            <a:ext cx="9764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9334" y="1443841"/>
            <a:ext cx="1036641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Manual detection of rotten fruits and vegetables is inefficient, inconsistent, and unsuitable for large-scale operations.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transfer learning with pre-trained CNN models to classify images of produce as fresh or rotten.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 &amp; Accuracy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Transfer learning enables high accuracy even with limited data and reduces the need for extensive training from scratch.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Real-world Impact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Helps reduce food waste, improve quality control, and enhance decision-making in agriculture and retail sectors.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6903" y="963934"/>
            <a:ext cx="927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IN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6903" y="1826434"/>
            <a:ext cx="10231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Sourced from Kaggle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Fruit and Vegetable Disease (Healthy vs Rotten)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78029" y="2555125"/>
            <a:ext cx="12248866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Resizing images to a fixed input size (e.g., 224x224 pixels).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and augmentation (rotation, flipping, zooming) to increase model generalization.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Splitting into training, validation, and test sets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Arial" panose="0208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522" y="587141"/>
            <a:ext cx="8989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IN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1519" y="1326384"/>
            <a:ext cx="1095355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Resizing &amp; Normalization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All images are resized (e.g., 224x224 pixels) and pixel values are scaled to [0, 1] for consistency and faster training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Images are labeled as 'Fresh' or 'Rotten' and converted into numerical format using label or one-hot encoding.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Techniques like rotation, flipping, zooming, and brightness adjustment are applied to increase data variety and prevent overfitting.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Splitting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dataset is divided into training, validation, and test sets (e.g., 70/15/15) to train and evaluate the model properly.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09" y="1636295"/>
            <a:ext cx="5784784" cy="3994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145406" y="828955"/>
            <a:ext cx="6121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  <a:endParaRPr lang="en-IN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7339" y="1742173"/>
            <a:ext cx="473562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 (Training and Testing)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Algorithm (Transfer Learning)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Prediction via UI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5780" y="820045"/>
            <a:ext cx="7757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Strategy</a:t>
            </a:r>
            <a:endParaRPr lang="en-IN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2783" y="1597794"/>
            <a:ext cx="7007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35780" y="1469145"/>
            <a:ext cx="691093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of Transfer Learning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Freezing Base Model Layers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Fine-Tuning Top Layers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Batch-wise Training with Data Augmentation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and Optimizer Selection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 and Model Checkpointing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 during Training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Monitoring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2408" y="724261"/>
            <a:ext cx="6978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IN" sz="3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06905" y="1600800"/>
            <a:ext cx="643930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Supermarkets and Retail Chains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Food Supply Chain and Warehousing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Agriculture and Farming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E-commerce Grocery Platforms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Industrial Sorting Systems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0</TotalTime>
  <Words>3908</Words>
  <Application>WPS Presentation</Application>
  <PresentationFormat>Widescreen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SimSun</vt:lpstr>
      <vt:lpstr>Wingdings</vt:lpstr>
      <vt:lpstr>Wingdings 3</vt:lpstr>
      <vt:lpstr>Gubbi</vt:lpstr>
      <vt:lpstr>Arial</vt:lpstr>
      <vt:lpstr>Nimbus Roman No9 L</vt:lpstr>
      <vt:lpstr>Times New Roman</vt:lpstr>
      <vt:lpstr>Century Gothic</vt:lpstr>
      <vt:lpstr>Microsoft YaHei</vt:lpstr>
      <vt:lpstr>Droid Sans Fallback</vt:lpstr>
      <vt:lpstr>Arial Unicode MS</vt:lpstr>
      <vt:lpstr>Calibri</vt:lpstr>
      <vt:lpstr>DejaVu Sans</vt:lpstr>
      <vt:lpstr>OpenSymbol</vt:lpstr>
      <vt:lpstr>Ion</vt:lpstr>
      <vt:lpstr>            Transfer Learning for Identifying Rotten Fruits and Vegetables                                               Smart Sorting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Pola Nanda kishore</dc:creator>
  <cp:lastModifiedBy>chaithanya</cp:lastModifiedBy>
  <cp:revision>4</cp:revision>
  <dcterms:created xsi:type="dcterms:W3CDTF">2025-06-30T16:02:55Z</dcterms:created>
  <dcterms:modified xsi:type="dcterms:W3CDTF">2025-06-30T16:02:55Z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1033-11.1.0.11719</vt:lpwstr>
  </property>
</Properties>
</file>