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8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4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5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7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78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6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5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3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8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9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D9CDA-D0A4-40D5-A4BB-B5531BB3FC5C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E5E8C8-5E1A-456D-ADA4-27C0DA26A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4">
            <a:extLst>
              <a:ext uri="{FF2B5EF4-FFF2-40B4-BE49-F238E27FC236}">
                <a16:creationId xmlns:a16="http://schemas.microsoft.com/office/drawing/2014/main" id="{6C8A1B6F-A115-83C2-6D78-983C78DD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42" y="914401"/>
            <a:ext cx="2914022" cy="180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51">
            <a:extLst>
              <a:ext uri="{FF2B5EF4-FFF2-40B4-BE49-F238E27FC236}">
                <a16:creationId xmlns:a16="http://schemas.microsoft.com/office/drawing/2014/main" id="{A5BFCC08-48C3-6C7B-4F60-CB5D5515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58" y="898525"/>
            <a:ext cx="3275763" cy="180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6FB0BAA-C3C4-B466-2CBF-B9F234E63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64710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77369D-9602-4013-A8E6-586E7723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57200"/>
            <a:ext cx="2647101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3EC263-A4A5-75E3-6CB9-484CEE8A8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035175"/>
            <a:ext cx="2647101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F810A-A651-2EB6-169E-20CA12C9372C}"/>
              </a:ext>
            </a:extLst>
          </p:cNvPr>
          <p:cNvSpPr txBox="1"/>
          <p:nvPr/>
        </p:nvSpPr>
        <p:spPr>
          <a:xfrm>
            <a:off x="502418" y="2838643"/>
            <a:ext cx="10711543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35ECE-44D4-A8EB-113D-CFDAC963682B}"/>
              </a:ext>
            </a:extLst>
          </p:cNvPr>
          <p:cNvSpPr txBox="1"/>
          <p:nvPr/>
        </p:nvSpPr>
        <p:spPr>
          <a:xfrm>
            <a:off x="3285811" y="3892958"/>
            <a:ext cx="4471516" cy="1596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" marR="85344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By:   Group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No:</a:t>
            </a:r>
            <a:r>
              <a:rPr lang="en-IN" sz="1800" kern="1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26</a:t>
            </a:r>
            <a:endParaRPr lang="en-IN" kern="100" spc="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" marR="85344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Roll No.                Name: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243528                 Mukesh Kumar Yadav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243541                 Rahul Patel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F379F-575F-460C-1C47-C20C6AB85182}"/>
              </a:ext>
            </a:extLst>
          </p:cNvPr>
          <p:cNvSpPr txBox="1"/>
          <p:nvPr/>
        </p:nvSpPr>
        <p:spPr>
          <a:xfrm>
            <a:off x="4059534" y="2854524"/>
            <a:ext cx="3285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“Mobile app Data Analysis”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5115-AD3E-38FF-46DE-0453EF800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4FBA6-3A54-E0A0-4767-1005B8AB8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Analyze distributions</a:t>
            </a:r>
          </a:p>
          <a:p>
            <a:r>
              <a:rPr lang="en-US"/>
              <a:t>Analyze correlations</a:t>
            </a:r>
          </a:p>
          <a:p>
            <a:r>
              <a:rPr lang="en-US"/>
              <a:t>Detect anomalies</a:t>
            </a:r>
          </a:p>
          <a:p>
            <a:r>
              <a:rPr lang="en-US"/>
              <a:t>Uncover insights</a:t>
            </a:r>
          </a:p>
        </p:txBody>
      </p:sp>
    </p:spTree>
    <p:extLst>
      <p:ext uri="{BB962C8B-B14F-4D97-AF65-F5344CB8AC3E}">
        <p14:creationId xmlns:p14="http://schemas.microsoft.com/office/powerpoint/2010/main" val="48235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CCF9-DFDD-06C7-987F-BE94608C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Visualization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925AE-18A8-60D5-A203-CAD4CCE92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Bar charts for categorical data</a:t>
            </a:r>
          </a:p>
          <a:p>
            <a:r>
              <a:rPr lang="en-US"/>
              <a:t>Scatter plots for correlations</a:t>
            </a:r>
          </a:p>
          <a:p>
            <a:r>
              <a:rPr lang="en-US"/>
              <a:t>Histograms for distributions</a:t>
            </a:r>
          </a:p>
          <a:p>
            <a:r>
              <a:rPr lang="en-US"/>
              <a:t>Pie charts for proportions</a:t>
            </a:r>
          </a:p>
        </p:txBody>
      </p:sp>
    </p:spTree>
    <p:extLst>
      <p:ext uri="{BB962C8B-B14F-4D97-AF65-F5344CB8AC3E}">
        <p14:creationId xmlns:p14="http://schemas.microsoft.com/office/powerpoint/2010/main" val="362209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110F-07C0-7D26-9484-9C0880C39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 Building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53040-48C8-D4A8-855A-7919DA4F7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Linear Regression</a:t>
            </a:r>
          </a:p>
          <a:p>
            <a:r>
              <a:rPr lang="en-US"/>
              <a:t>KNeighbors Regressor</a:t>
            </a:r>
          </a:p>
          <a:p>
            <a:r>
              <a:rPr lang="en-US"/>
              <a:t>Random Forest Regressor</a:t>
            </a:r>
          </a:p>
          <a:p>
            <a:r>
              <a:rPr lang="en-US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9469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F45D-CCF5-1639-C6CA-A3E7A89A6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 Evaluation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3E552-890A-8C3A-1FF4-C8FA55AF2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Mean Absolute Error (MAE)</a:t>
            </a:r>
          </a:p>
          <a:p>
            <a:r>
              <a:rPr lang="en-US"/>
              <a:t>Mean Squared Error (MSE)</a:t>
            </a:r>
          </a:p>
          <a:p>
            <a:r>
              <a:rPr lang="en-US"/>
              <a:t>R-squared Error (R²)</a:t>
            </a:r>
          </a:p>
          <a:p>
            <a:r>
              <a:rPr lang="en-US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88052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299C-9C58-3C61-AC77-7AC5D7118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Comparison of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B207F-20F8-ACD6-4DAD-EFC22DBA7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Model 1: Linear Regression</a:t>
            </a:r>
          </a:p>
          <a:p>
            <a:r>
              <a:rPr lang="en-US"/>
              <a:t>Model 2: KNeighbors Regressor</a:t>
            </a:r>
          </a:p>
          <a:p>
            <a:r>
              <a:rPr lang="en-US"/>
              <a:t>Model 3: Random Forest</a:t>
            </a:r>
          </a:p>
          <a:p>
            <a:r>
              <a:rPr lang="en-US"/>
              <a:t>Model 4: XGBoost</a:t>
            </a:r>
          </a:p>
        </p:txBody>
      </p:sp>
    </p:spTree>
    <p:extLst>
      <p:ext uri="{BB962C8B-B14F-4D97-AF65-F5344CB8AC3E}">
        <p14:creationId xmlns:p14="http://schemas.microsoft.com/office/powerpoint/2010/main" val="418606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D807-28D7-5E41-621B-571E6C76F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31794-9D9E-EF0C-8D43-50C1380D1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Dominant genres: Games and Entertainment</a:t>
            </a:r>
          </a:p>
          <a:p>
            <a:r>
              <a:rPr lang="en-US"/>
              <a:t>Focus on developing practical apps</a:t>
            </a:r>
          </a:p>
          <a:p>
            <a:r>
              <a:rPr lang="en-US"/>
              <a:t>Avoid highly competitive markets</a:t>
            </a:r>
          </a:p>
          <a:p>
            <a:r>
              <a:rPr lang="en-US"/>
              <a:t>Propose detailed discussions with product managers</a:t>
            </a:r>
          </a:p>
        </p:txBody>
      </p:sp>
    </p:spTree>
    <p:extLst>
      <p:ext uri="{BB962C8B-B14F-4D97-AF65-F5344CB8AC3E}">
        <p14:creationId xmlns:p14="http://schemas.microsoft.com/office/powerpoint/2010/main" val="395073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FE18-842D-4FE4-C8EA-A3F787E9E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99288-2A4B-DCF3-3F98-C80D4E439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https://www.kaggle.com/datasets/lava18/google-play-store-apps</a:t>
            </a:r>
          </a:p>
          <a:p>
            <a:r>
              <a:rPr lang="en-US"/>
              <a:t>https://www.kaggle.com/datasets/ramamet4/app-store-apple-data-set-10k-apps</a:t>
            </a:r>
          </a:p>
          <a:p>
            <a:r>
              <a:rPr lang="en-US"/>
              <a:t>https://pandas.pydata.org/docs/</a:t>
            </a:r>
          </a:p>
          <a:p>
            <a:r>
              <a:rPr lang="en-US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8578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DDC0-5806-594A-7787-34E058290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08889-891C-F802-5847-8CFCAD625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439" y="3067665"/>
            <a:ext cx="8825658" cy="25711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Understanding user behavior</a:t>
            </a:r>
          </a:p>
          <a:p>
            <a:r>
              <a:rPr lang="en-US" dirty="0"/>
              <a:t>Optimizing user experience</a:t>
            </a:r>
          </a:p>
          <a:p>
            <a:r>
              <a:rPr lang="en-US" dirty="0"/>
              <a:t>Driving business decisions</a:t>
            </a:r>
          </a:p>
          <a:p>
            <a:r>
              <a:rPr lang="en-US" dirty="0"/>
              <a:t>Enhancing app performance</a:t>
            </a:r>
          </a:p>
        </p:txBody>
      </p:sp>
    </p:spTree>
    <p:extLst>
      <p:ext uri="{BB962C8B-B14F-4D97-AF65-F5344CB8AC3E}">
        <p14:creationId xmlns:p14="http://schemas.microsoft.com/office/powerpoint/2010/main" val="12522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547A-F480-6A23-F333-FB136C032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Aims &amp;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BD032-2BFF-7182-4FE3-7C820486D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Enhance user experience and engagement</a:t>
            </a:r>
          </a:p>
          <a:p>
            <a:r>
              <a:rPr lang="en-US"/>
              <a:t>Optimize app performance</a:t>
            </a:r>
          </a:p>
          <a:p>
            <a:r>
              <a:rPr lang="en-US"/>
              <a:t>Support informed business decisions</a:t>
            </a:r>
          </a:p>
          <a:p>
            <a:r>
              <a:rPr lang="en-US"/>
              <a:t>Predict user churn</a:t>
            </a:r>
          </a:p>
        </p:txBody>
      </p:sp>
    </p:spTree>
    <p:extLst>
      <p:ext uri="{BB962C8B-B14F-4D97-AF65-F5344CB8AC3E}">
        <p14:creationId xmlns:p14="http://schemas.microsoft.com/office/powerpoint/2010/main" val="41205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98D1-A853-5F0D-F84A-E9C040607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0E64D-2D81-3DA9-F30B-A94B37B9B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500 GB hard drive</a:t>
            </a:r>
          </a:p>
          <a:p>
            <a:r>
              <a:rPr lang="en-US"/>
              <a:t>8 GB RAM</a:t>
            </a:r>
          </a:p>
          <a:p>
            <a:r>
              <a:rPr lang="en-US"/>
              <a:t>Python 3.10.12</a:t>
            </a:r>
          </a:p>
          <a:p>
            <a:r>
              <a:rPr lang="en-US"/>
              <a:t>Google Colab and relevant libraries</a:t>
            </a:r>
          </a:p>
        </p:txBody>
      </p:sp>
    </p:spTree>
    <p:extLst>
      <p:ext uri="{BB962C8B-B14F-4D97-AF65-F5344CB8AC3E}">
        <p14:creationId xmlns:p14="http://schemas.microsoft.com/office/powerpoint/2010/main" val="364797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21E9-C45F-65B8-2963-2D0B41F4F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About the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5C1ED-64E1-6D02-A036-D4740BAA8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App: Name of the app</a:t>
            </a:r>
          </a:p>
          <a:p>
            <a:r>
              <a:rPr lang="en-US"/>
              <a:t>Category: App category</a:t>
            </a:r>
          </a:p>
          <a:p>
            <a:r>
              <a:rPr lang="en-US"/>
              <a:t>Rating: App rating</a:t>
            </a:r>
          </a:p>
          <a:p>
            <a:r>
              <a:rPr lang="en-US"/>
              <a:t>Reviews: 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246055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3D7F-7631-7053-D102-507AB7731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Workflow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67D67-5349-3E2C-45A7-A770BA6BA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Data Loading and Exploration</a:t>
            </a:r>
          </a:p>
          <a:p>
            <a:r>
              <a:rPr lang="en-US"/>
              <a:t>Data Cleaning and Preprocessing</a:t>
            </a:r>
          </a:p>
          <a:p>
            <a:r>
              <a:rPr lang="en-US"/>
              <a:t>Exploratory Data Analysis (EDA)</a:t>
            </a:r>
          </a:p>
          <a:p>
            <a:r>
              <a:rPr lang="en-US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81780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76C2-6CC5-EF41-190D-860086F19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Loading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734A2-7896-4E3D-2FC7-85F132C91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Load the dataset</a:t>
            </a:r>
          </a:p>
          <a:p>
            <a:r>
              <a:rPr lang="en-US"/>
              <a:t>Check for missing values</a:t>
            </a:r>
          </a:p>
          <a:p>
            <a:r>
              <a:rPr lang="en-US"/>
              <a:t>Summarize statistics</a:t>
            </a:r>
          </a:p>
          <a:p>
            <a:r>
              <a:rPr lang="en-US"/>
              <a:t>Visualize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4249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E5DB-F46D-4700-AF99-34BC914AF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D5419-6F4E-A12F-FEF9-5520C5172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Handle missing values</a:t>
            </a:r>
          </a:p>
          <a:p>
            <a:r>
              <a:rPr lang="en-US"/>
              <a:t>Fill null values in categorical columns</a:t>
            </a:r>
          </a:p>
          <a:p>
            <a:r>
              <a:rPr lang="en-US"/>
              <a:t>Fill missing values in numerical columns</a:t>
            </a:r>
          </a:p>
          <a:p>
            <a:r>
              <a:rPr lang="en-US"/>
              <a:t>Drop duplicate entries</a:t>
            </a:r>
          </a:p>
        </p:txBody>
      </p:sp>
    </p:spTree>
    <p:extLst>
      <p:ext uri="{BB962C8B-B14F-4D97-AF65-F5344CB8AC3E}">
        <p14:creationId xmlns:p14="http://schemas.microsoft.com/office/powerpoint/2010/main" val="79703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842F-A488-7AD3-711C-F5C26785A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4ED4C-43D9-BD35-1A79-ACBEAB000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  <a:p>
            <a:r>
              <a:rPr lang="en-US"/>
              <a:t>Handle missing values</a:t>
            </a:r>
          </a:p>
          <a:p>
            <a:r>
              <a:rPr lang="en-US"/>
              <a:t>Encode categorical variables</a:t>
            </a:r>
          </a:p>
          <a:p>
            <a:r>
              <a:rPr lang="en-US"/>
              <a:t>Scale features</a:t>
            </a:r>
          </a:p>
          <a:p>
            <a:r>
              <a:rPr lang="en-US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40237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317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Garamond</vt:lpstr>
      <vt:lpstr>Times New Roman</vt:lpstr>
      <vt:lpstr>Organic</vt:lpstr>
      <vt:lpstr>PowerPoint Presentation</vt:lpstr>
      <vt:lpstr>Introduction</vt:lpstr>
      <vt:lpstr>Aims &amp; Objectives</vt:lpstr>
      <vt:lpstr>Requirements</vt:lpstr>
      <vt:lpstr>About the Dataset</vt:lpstr>
      <vt:lpstr>Workflow Overview</vt:lpstr>
      <vt:lpstr>Data Loading and Exploration</vt:lpstr>
      <vt:lpstr>Data Cleaning</vt:lpstr>
      <vt:lpstr>Data Preprocessing</vt:lpstr>
      <vt:lpstr>Exploratory Data Analysis (EDA)</vt:lpstr>
      <vt:lpstr>Visualization Techniques</vt:lpstr>
      <vt:lpstr>Model Building Techniques</vt:lpstr>
      <vt:lpstr>Model Evaluation Metrics</vt:lpstr>
      <vt:lpstr>Comparison of Models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Patel</dc:creator>
  <cp:lastModifiedBy>Rahul Patel</cp:lastModifiedBy>
  <cp:revision>4</cp:revision>
  <dcterms:created xsi:type="dcterms:W3CDTF">2024-08-17T06:57:46Z</dcterms:created>
  <dcterms:modified xsi:type="dcterms:W3CDTF">2024-08-17T07:47:24Z</dcterms:modified>
</cp:coreProperties>
</file>