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81" r:id="rId2"/>
    <p:sldId id="571" r:id="rId3"/>
    <p:sldId id="572" r:id="rId4"/>
    <p:sldId id="573" r:id="rId5"/>
    <p:sldId id="580" r:id="rId6"/>
    <p:sldId id="574"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FA439-BFC2-4C31-968C-71CDA726836E}" type="doc">
      <dgm:prSet loTypeId="urn:microsoft.com/office/officeart/2005/8/layout/hList7" loCatId="list" qsTypeId="urn:microsoft.com/office/officeart/2005/8/quickstyle/simple1" qsCatId="simple" csTypeId="urn:microsoft.com/office/officeart/2005/8/colors/accent1_2" csCatId="accent1"/>
      <dgm:spPr/>
      <dgm:t>
        <a:bodyPr/>
        <a:lstStyle/>
        <a:p>
          <a:endParaRPr lang="en-IN"/>
        </a:p>
      </dgm:t>
    </dgm:pt>
    <dgm:pt modelId="{BA44F87D-5C43-4BA5-B7B2-9DD2673A4D9C}">
      <dgm:prSet/>
      <dgm:spPr/>
      <dgm:t>
        <a:bodyPr/>
        <a:lstStyle/>
        <a:p>
          <a:r>
            <a:rPr lang="en-IN" b="1"/>
            <a:t>Document Upload:</a:t>
          </a:r>
          <a:r>
            <a:rPr lang="en-IN"/>
            <a:t> Users upload one or more documents via Streamlit.</a:t>
          </a:r>
        </a:p>
      </dgm:t>
    </dgm:pt>
    <dgm:pt modelId="{6DDBC6C5-433C-4F8E-B3D6-C2C6BFC6A564}" type="parTrans" cxnId="{FB0CA80E-324A-4F98-9A42-A885735F0C8B}">
      <dgm:prSet/>
      <dgm:spPr/>
      <dgm:t>
        <a:bodyPr/>
        <a:lstStyle/>
        <a:p>
          <a:endParaRPr lang="en-IN"/>
        </a:p>
      </dgm:t>
    </dgm:pt>
    <dgm:pt modelId="{95C852F2-FA63-4652-8BA4-2B18510D23DF}" type="sibTrans" cxnId="{FB0CA80E-324A-4F98-9A42-A885735F0C8B}">
      <dgm:prSet/>
      <dgm:spPr/>
      <dgm:t>
        <a:bodyPr/>
        <a:lstStyle/>
        <a:p>
          <a:endParaRPr lang="en-IN"/>
        </a:p>
      </dgm:t>
    </dgm:pt>
    <dgm:pt modelId="{3025364F-AD88-444D-9E8B-D17054098EE2}">
      <dgm:prSet/>
      <dgm:spPr/>
      <dgm:t>
        <a:bodyPr/>
        <a:lstStyle/>
        <a:p>
          <a:r>
            <a:rPr lang="en-IN" b="1"/>
            <a:t>Text Splitting &amp; Embedding:</a:t>
          </a:r>
          <a:r>
            <a:rPr lang="en-IN"/>
            <a:t> Documents are split into chunks; each chunk is converted into a vector using FAISS.</a:t>
          </a:r>
        </a:p>
      </dgm:t>
    </dgm:pt>
    <dgm:pt modelId="{3E8FB3C6-669C-496A-AC55-E634ADEC3BDD}" type="parTrans" cxnId="{FDD4BEDF-882D-4202-93E7-4A954E29EAB5}">
      <dgm:prSet/>
      <dgm:spPr/>
      <dgm:t>
        <a:bodyPr/>
        <a:lstStyle/>
        <a:p>
          <a:endParaRPr lang="en-IN"/>
        </a:p>
      </dgm:t>
    </dgm:pt>
    <dgm:pt modelId="{7CB84F45-1985-47D5-AF27-A61896F93FDA}" type="sibTrans" cxnId="{FDD4BEDF-882D-4202-93E7-4A954E29EAB5}">
      <dgm:prSet/>
      <dgm:spPr/>
      <dgm:t>
        <a:bodyPr/>
        <a:lstStyle/>
        <a:p>
          <a:endParaRPr lang="en-IN"/>
        </a:p>
      </dgm:t>
    </dgm:pt>
    <dgm:pt modelId="{0B078ACE-1B8A-48CA-8097-F91DCCDCD735}">
      <dgm:prSet/>
      <dgm:spPr/>
      <dgm:t>
        <a:bodyPr/>
        <a:lstStyle/>
        <a:p>
          <a:r>
            <a:rPr lang="en-IN" b="1"/>
            <a:t>Storage:</a:t>
          </a:r>
          <a:r>
            <a:rPr lang="en-IN"/>
            <a:t> ChromaDB stores these vectors for fast similarity-based retrieval.</a:t>
          </a:r>
        </a:p>
      </dgm:t>
    </dgm:pt>
    <dgm:pt modelId="{DDDCE404-9154-4605-9F7D-11782C0ACEA3}" type="parTrans" cxnId="{5FD64B03-39A3-4584-9DFF-0E48A1D1A4E8}">
      <dgm:prSet/>
      <dgm:spPr/>
      <dgm:t>
        <a:bodyPr/>
        <a:lstStyle/>
        <a:p>
          <a:endParaRPr lang="en-IN"/>
        </a:p>
      </dgm:t>
    </dgm:pt>
    <dgm:pt modelId="{21A732BA-2389-4A91-B593-FE6849CBCD6C}" type="sibTrans" cxnId="{5FD64B03-39A3-4584-9DFF-0E48A1D1A4E8}">
      <dgm:prSet/>
      <dgm:spPr/>
      <dgm:t>
        <a:bodyPr/>
        <a:lstStyle/>
        <a:p>
          <a:endParaRPr lang="en-IN"/>
        </a:p>
      </dgm:t>
    </dgm:pt>
    <dgm:pt modelId="{FCAA4FA9-47C2-472D-9C0D-F2F03E69AF5E}">
      <dgm:prSet/>
      <dgm:spPr/>
      <dgm:t>
        <a:bodyPr/>
        <a:lstStyle/>
        <a:p>
          <a:r>
            <a:rPr lang="en-IN" b="1"/>
            <a:t>Query Processing:</a:t>
          </a:r>
          <a:r>
            <a:rPr lang="en-IN"/>
            <a:t> LangChain processes user queries and retrieves the most relevant chunks.</a:t>
          </a:r>
        </a:p>
      </dgm:t>
    </dgm:pt>
    <dgm:pt modelId="{E8F0BE10-F84D-4A07-8141-BC854123C491}" type="parTrans" cxnId="{9BC2B183-317C-45A1-818F-2F6040E9446F}">
      <dgm:prSet/>
      <dgm:spPr/>
      <dgm:t>
        <a:bodyPr/>
        <a:lstStyle/>
        <a:p>
          <a:endParaRPr lang="en-IN"/>
        </a:p>
      </dgm:t>
    </dgm:pt>
    <dgm:pt modelId="{176574F9-955E-4615-A697-45235A0C54BD}" type="sibTrans" cxnId="{9BC2B183-317C-45A1-818F-2F6040E9446F}">
      <dgm:prSet/>
      <dgm:spPr/>
      <dgm:t>
        <a:bodyPr/>
        <a:lstStyle/>
        <a:p>
          <a:endParaRPr lang="en-IN"/>
        </a:p>
      </dgm:t>
    </dgm:pt>
    <dgm:pt modelId="{1760F4FF-4C2B-4B97-9300-83C1776B7AA8}">
      <dgm:prSet/>
      <dgm:spPr/>
      <dgm:t>
        <a:bodyPr/>
        <a:lstStyle/>
        <a:p>
          <a:r>
            <a:rPr lang="en-IN" b="1"/>
            <a:t>LLM Response:</a:t>
          </a:r>
          <a:r>
            <a:rPr lang="en-IN"/>
            <a:t> DeepSeek LLM generates the final answer based on the retrieved content.</a:t>
          </a:r>
        </a:p>
      </dgm:t>
    </dgm:pt>
    <dgm:pt modelId="{DA54C600-E282-48F6-BA25-4B47A2701944}" type="parTrans" cxnId="{B4125A0C-0461-42B2-AA46-E866EBAA5DEE}">
      <dgm:prSet/>
      <dgm:spPr/>
      <dgm:t>
        <a:bodyPr/>
        <a:lstStyle/>
        <a:p>
          <a:endParaRPr lang="en-IN"/>
        </a:p>
      </dgm:t>
    </dgm:pt>
    <dgm:pt modelId="{9AAE6154-17A9-40A4-809E-558AEA7E7CCB}" type="sibTrans" cxnId="{B4125A0C-0461-42B2-AA46-E866EBAA5DEE}">
      <dgm:prSet/>
      <dgm:spPr/>
      <dgm:t>
        <a:bodyPr/>
        <a:lstStyle/>
        <a:p>
          <a:endParaRPr lang="en-IN"/>
        </a:p>
      </dgm:t>
    </dgm:pt>
    <dgm:pt modelId="{59E5003C-9C6F-4EFB-809E-577D38DA963D}">
      <dgm:prSet/>
      <dgm:spPr/>
      <dgm:t>
        <a:bodyPr/>
        <a:lstStyle/>
        <a:p>
          <a:r>
            <a:rPr lang="en-IN" b="1"/>
            <a:t>Deployment:</a:t>
          </a:r>
          <a:r>
            <a:rPr lang="en-IN"/>
            <a:t> Hosted as a web app for real-time usage via Streamlit.</a:t>
          </a:r>
        </a:p>
      </dgm:t>
    </dgm:pt>
    <dgm:pt modelId="{BA3A983E-C244-4F6C-BBE0-D80236C1699F}" type="parTrans" cxnId="{1BA85448-5AB2-463C-8256-2C22B90A6C7D}">
      <dgm:prSet/>
      <dgm:spPr/>
      <dgm:t>
        <a:bodyPr/>
        <a:lstStyle/>
        <a:p>
          <a:endParaRPr lang="en-IN"/>
        </a:p>
      </dgm:t>
    </dgm:pt>
    <dgm:pt modelId="{250FD125-1AF9-4E13-BCC4-D4C2814D70FA}" type="sibTrans" cxnId="{1BA85448-5AB2-463C-8256-2C22B90A6C7D}">
      <dgm:prSet/>
      <dgm:spPr/>
      <dgm:t>
        <a:bodyPr/>
        <a:lstStyle/>
        <a:p>
          <a:endParaRPr lang="en-IN"/>
        </a:p>
      </dgm:t>
    </dgm:pt>
    <dgm:pt modelId="{46999CFA-3F23-4593-BEA2-9189F4B4A6B4}" type="pres">
      <dgm:prSet presAssocID="{84DFA439-BFC2-4C31-968C-71CDA726836E}" presName="Name0" presStyleCnt="0">
        <dgm:presLayoutVars>
          <dgm:dir/>
          <dgm:resizeHandles val="exact"/>
        </dgm:presLayoutVars>
      </dgm:prSet>
      <dgm:spPr/>
    </dgm:pt>
    <dgm:pt modelId="{8D11F56A-7D73-48DD-9706-FDB51B2FD0ED}" type="pres">
      <dgm:prSet presAssocID="{84DFA439-BFC2-4C31-968C-71CDA726836E}" presName="fgShape" presStyleLbl="fgShp" presStyleIdx="0" presStyleCnt="1"/>
      <dgm:spPr/>
    </dgm:pt>
    <dgm:pt modelId="{D8CCF00B-02DB-4D15-96E6-3F6808E73DFA}" type="pres">
      <dgm:prSet presAssocID="{84DFA439-BFC2-4C31-968C-71CDA726836E}" presName="linComp" presStyleCnt="0"/>
      <dgm:spPr/>
    </dgm:pt>
    <dgm:pt modelId="{C2B63FAA-6967-4E11-812D-82A2A8A1F1CB}" type="pres">
      <dgm:prSet presAssocID="{BA44F87D-5C43-4BA5-B7B2-9DD2673A4D9C}" presName="compNode" presStyleCnt="0"/>
      <dgm:spPr/>
    </dgm:pt>
    <dgm:pt modelId="{F627A00A-8842-472C-BB35-903B1A7C0344}" type="pres">
      <dgm:prSet presAssocID="{BA44F87D-5C43-4BA5-B7B2-9DD2673A4D9C}" presName="bkgdShape" presStyleLbl="node1" presStyleIdx="0" presStyleCnt="6"/>
      <dgm:spPr/>
    </dgm:pt>
    <dgm:pt modelId="{F952A3E3-CE68-4E73-86F7-E26F17B58B5A}" type="pres">
      <dgm:prSet presAssocID="{BA44F87D-5C43-4BA5-B7B2-9DD2673A4D9C}" presName="nodeTx" presStyleLbl="node1" presStyleIdx="0" presStyleCnt="6">
        <dgm:presLayoutVars>
          <dgm:bulletEnabled val="1"/>
        </dgm:presLayoutVars>
      </dgm:prSet>
      <dgm:spPr/>
    </dgm:pt>
    <dgm:pt modelId="{91947FA9-6927-40A0-9F41-7DDA6B91968C}" type="pres">
      <dgm:prSet presAssocID="{BA44F87D-5C43-4BA5-B7B2-9DD2673A4D9C}" presName="invisiNode" presStyleLbl="node1" presStyleIdx="0" presStyleCnt="6"/>
      <dgm:spPr/>
    </dgm:pt>
    <dgm:pt modelId="{17C5DE08-4490-4CA3-8673-80DAEB83AC3E}" type="pres">
      <dgm:prSet presAssocID="{BA44F87D-5C43-4BA5-B7B2-9DD2673A4D9C}" presName="imagNode" presStyleLbl="fgImgPlace1" presStyleIdx="0" presStyleCnt="6"/>
      <dgm:spPr/>
    </dgm:pt>
    <dgm:pt modelId="{0A725943-69AB-4666-A02E-6B54026C53E2}" type="pres">
      <dgm:prSet presAssocID="{95C852F2-FA63-4652-8BA4-2B18510D23DF}" presName="sibTrans" presStyleLbl="sibTrans2D1" presStyleIdx="0" presStyleCnt="0"/>
      <dgm:spPr/>
    </dgm:pt>
    <dgm:pt modelId="{A09CEFC0-86AD-41D5-AA6A-A11EAD35C5A8}" type="pres">
      <dgm:prSet presAssocID="{3025364F-AD88-444D-9E8B-D17054098EE2}" presName="compNode" presStyleCnt="0"/>
      <dgm:spPr/>
    </dgm:pt>
    <dgm:pt modelId="{278C95B6-1B94-46BE-A78F-6DF362DC4E5E}" type="pres">
      <dgm:prSet presAssocID="{3025364F-AD88-444D-9E8B-D17054098EE2}" presName="bkgdShape" presStyleLbl="node1" presStyleIdx="1" presStyleCnt="6"/>
      <dgm:spPr/>
    </dgm:pt>
    <dgm:pt modelId="{B31A9FDB-CC1F-47F6-A2A2-85F719174DF2}" type="pres">
      <dgm:prSet presAssocID="{3025364F-AD88-444D-9E8B-D17054098EE2}" presName="nodeTx" presStyleLbl="node1" presStyleIdx="1" presStyleCnt="6">
        <dgm:presLayoutVars>
          <dgm:bulletEnabled val="1"/>
        </dgm:presLayoutVars>
      </dgm:prSet>
      <dgm:spPr/>
    </dgm:pt>
    <dgm:pt modelId="{403B612C-2CF0-408A-B385-4BC79FAEE512}" type="pres">
      <dgm:prSet presAssocID="{3025364F-AD88-444D-9E8B-D17054098EE2}" presName="invisiNode" presStyleLbl="node1" presStyleIdx="1" presStyleCnt="6"/>
      <dgm:spPr/>
    </dgm:pt>
    <dgm:pt modelId="{EB82535E-9568-4FD7-9F92-93B23B59F9DB}" type="pres">
      <dgm:prSet presAssocID="{3025364F-AD88-444D-9E8B-D17054098EE2}" presName="imagNode" presStyleLbl="fgImgPlace1" presStyleIdx="1" presStyleCnt="6"/>
      <dgm:spPr/>
    </dgm:pt>
    <dgm:pt modelId="{878F8835-F88B-4BEC-B695-7C114ACE33EF}" type="pres">
      <dgm:prSet presAssocID="{7CB84F45-1985-47D5-AF27-A61896F93FDA}" presName="sibTrans" presStyleLbl="sibTrans2D1" presStyleIdx="0" presStyleCnt="0"/>
      <dgm:spPr/>
    </dgm:pt>
    <dgm:pt modelId="{2F367DF0-47B2-4D35-9E7A-41A104FFCCC7}" type="pres">
      <dgm:prSet presAssocID="{0B078ACE-1B8A-48CA-8097-F91DCCDCD735}" presName="compNode" presStyleCnt="0"/>
      <dgm:spPr/>
    </dgm:pt>
    <dgm:pt modelId="{1CF5A032-BFF3-42B3-9E2D-94A538BEBD7B}" type="pres">
      <dgm:prSet presAssocID="{0B078ACE-1B8A-48CA-8097-F91DCCDCD735}" presName="bkgdShape" presStyleLbl="node1" presStyleIdx="2" presStyleCnt="6"/>
      <dgm:spPr/>
    </dgm:pt>
    <dgm:pt modelId="{314BCC8B-9FCF-404B-AB66-B44D5E5B34CC}" type="pres">
      <dgm:prSet presAssocID="{0B078ACE-1B8A-48CA-8097-F91DCCDCD735}" presName="nodeTx" presStyleLbl="node1" presStyleIdx="2" presStyleCnt="6">
        <dgm:presLayoutVars>
          <dgm:bulletEnabled val="1"/>
        </dgm:presLayoutVars>
      </dgm:prSet>
      <dgm:spPr/>
    </dgm:pt>
    <dgm:pt modelId="{CD721EFB-4216-4D0B-8BB4-7E42E9AC773D}" type="pres">
      <dgm:prSet presAssocID="{0B078ACE-1B8A-48CA-8097-F91DCCDCD735}" presName="invisiNode" presStyleLbl="node1" presStyleIdx="2" presStyleCnt="6"/>
      <dgm:spPr/>
    </dgm:pt>
    <dgm:pt modelId="{5F6EACE4-75FE-4F68-BC65-DD7B4BF9885A}" type="pres">
      <dgm:prSet presAssocID="{0B078ACE-1B8A-48CA-8097-F91DCCDCD735}" presName="imagNode" presStyleLbl="fgImgPlace1" presStyleIdx="2" presStyleCnt="6"/>
      <dgm:spPr/>
    </dgm:pt>
    <dgm:pt modelId="{7D63E40E-6184-486A-98C3-ECAA39446B7F}" type="pres">
      <dgm:prSet presAssocID="{21A732BA-2389-4A91-B593-FE6849CBCD6C}" presName="sibTrans" presStyleLbl="sibTrans2D1" presStyleIdx="0" presStyleCnt="0"/>
      <dgm:spPr/>
    </dgm:pt>
    <dgm:pt modelId="{DFBA4D57-07A1-47D0-B836-CC3E0F094C45}" type="pres">
      <dgm:prSet presAssocID="{FCAA4FA9-47C2-472D-9C0D-F2F03E69AF5E}" presName="compNode" presStyleCnt="0"/>
      <dgm:spPr/>
    </dgm:pt>
    <dgm:pt modelId="{A618E857-4F96-467B-A839-8CDCCFDE60DA}" type="pres">
      <dgm:prSet presAssocID="{FCAA4FA9-47C2-472D-9C0D-F2F03E69AF5E}" presName="bkgdShape" presStyleLbl="node1" presStyleIdx="3" presStyleCnt="6"/>
      <dgm:spPr/>
    </dgm:pt>
    <dgm:pt modelId="{B0BE75FD-E445-41FC-B7CA-739B5628D036}" type="pres">
      <dgm:prSet presAssocID="{FCAA4FA9-47C2-472D-9C0D-F2F03E69AF5E}" presName="nodeTx" presStyleLbl="node1" presStyleIdx="3" presStyleCnt="6">
        <dgm:presLayoutVars>
          <dgm:bulletEnabled val="1"/>
        </dgm:presLayoutVars>
      </dgm:prSet>
      <dgm:spPr/>
    </dgm:pt>
    <dgm:pt modelId="{E2C8D403-1F3F-4C57-AC6D-18FD8EBA40FF}" type="pres">
      <dgm:prSet presAssocID="{FCAA4FA9-47C2-472D-9C0D-F2F03E69AF5E}" presName="invisiNode" presStyleLbl="node1" presStyleIdx="3" presStyleCnt="6"/>
      <dgm:spPr/>
    </dgm:pt>
    <dgm:pt modelId="{0C2B1BC2-8756-4F29-AEE4-804AE2BEF46E}" type="pres">
      <dgm:prSet presAssocID="{FCAA4FA9-47C2-472D-9C0D-F2F03E69AF5E}" presName="imagNode" presStyleLbl="fgImgPlace1" presStyleIdx="3" presStyleCnt="6"/>
      <dgm:spPr/>
    </dgm:pt>
    <dgm:pt modelId="{F24DE758-ECD2-4D32-AC8A-EC6A221021AC}" type="pres">
      <dgm:prSet presAssocID="{176574F9-955E-4615-A697-45235A0C54BD}" presName="sibTrans" presStyleLbl="sibTrans2D1" presStyleIdx="0" presStyleCnt="0"/>
      <dgm:spPr/>
    </dgm:pt>
    <dgm:pt modelId="{BD3A55E8-DA02-4821-8694-D1F662BCDC96}" type="pres">
      <dgm:prSet presAssocID="{1760F4FF-4C2B-4B97-9300-83C1776B7AA8}" presName="compNode" presStyleCnt="0"/>
      <dgm:spPr/>
    </dgm:pt>
    <dgm:pt modelId="{603F4970-F852-451C-BE80-6F1941A4F353}" type="pres">
      <dgm:prSet presAssocID="{1760F4FF-4C2B-4B97-9300-83C1776B7AA8}" presName="bkgdShape" presStyleLbl="node1" presStyleIdx="4" presStyleCnt="6"/>
      <dgm:spPr/>
    </dgm:pt>
    <dgm:pt modelId="{89B73640-96B3-45FB-952C-0D5A69DF6B99}" type="pres">
      <dgm:prSet presAssocID="{1760F4FF-4C2B-4B97-9300-83C1776B7AA8}" presName="nodeTx" presStyleLbl="node1" presStyleIdx="4" presStyleCnt="6">
        <dgm:presLayoutVars>
          <dgm:bulletEnabled val="1"/>
        </dgm:presLayoutVars>
      </dgm:prSet>
      <dgm:spPr/>
    </dgm:pt>
    <dgm:pt modelId="{9273FFE5-1DB7-4226-8F5E-8BADD56A3965}" type="pres">
      <dgm:prSet presAssocID="{1760F4FF-4C2B-4B97-9300-83C1776B7AA8}" presName="invisiNode" presStyleLbl="node1" presStyleIdx="4" presStyleCnt="6"/>
      <dgm:spPr/>
    </dgm:pt>
    <dgm:pt modelId="{69BC3B02-D4E7-43E5-B03E-6E5A516F75DF}" type="pres">
      <dgm:prSet presAssocID="{1760F4FF-4C2B-4B97-9300-83C1776B7AA8}" presName="imagNode" presStyleLbl="fgImgPlace1" presStyleIdx="4" presStyleCnt="6"/>
      <dgm:spPr/>
    </dgm:pt>
    <dgm:pt modelId="{BAE2394D-B664-4ADA-9890-ED2A70B3EA37}" type="pres">
      <dgm:prSet presAssocID="{9AAE6154-17A9-40A4-809E-558AEA7E7CCB}" presName="sibTrans" presStyleLbl="sibTrans2D1" presStyleIdx="0" presStyleCnt="0"/>
      <dgm:spPr/>
    </dgm:pt>
    <dgm:pt modelId="{77FA50B1-E802-45F4-BEF6-BC332B0928C9}" type="pres">
      <dgm:prSet presAssocID="{59E5003C-9C6F-4EFB-809E-577D38DA963D}" presName="compNode" presStyleCnt="0"/>
      <dgm:spPr/>
    </dgm:pt>
    <dgm:pt modelId="{317460EC-E317-439F-8E4E-E07D320EA1B5}" type="pres">
      <dgm:prSet presAssocID="{59E5003C-9C6F-4EFB-809E-577D38DA963D}" presName="bkgdShape" presStyleLbl="node1" presStyleIdx="5" presStyleCnt="6"/>
      <dgm:spPr/>
    </dgm:pt>
    <dgm:pt modelId="{6475500F-7E61-4EAF-83DA-8DBEF6BEC7FC}" type="pres">
      <dgm:prSet presAssocID="{59E5003C-9C6F-4EFB-809E-577D38DA963D}" presName="nodeTx" presStyleLbl="node1" presStyleIdx="5" presStyleCnt="6">
        <dgm:presLayoutVars>
          <dgm:bulletEnabled val="1"/>
        </dgm:presLayoutVars>
      </dgm:prSet>
      <dgm:spPr/>
    </dgm:pt>
    <dgm:pt modelId="{38DF1912-FF04-4171-8259-8E1391B712EA}" type="pres">
      <dgm:prSet presAssocID="{59E5003C-9C6F-4EFB-809E-577D38DA963D}" presName="invisiNode" presStyleLbl="node1" presStyleIdx="5" presStyleCnt="6"/>
      <dgm:spPr/>
    </dgm:pt>
    <dgm:pt modelId="{FDC41BDC-2C3D-4AD3-B827-32FB5E2D2E09}" type="pres">
      <dgm:prSet presAssocID="{59E5003C-9C6F-4EFB-809E-577D38DA963D}" presName="imagNode" presStyleLbl="fgImgPlace1" presStyleIdx="5" presStyleCnt="6"/>
      <dgm:spPr/>
    </dgm:pt>
  </dgm:ptLst>
  <dgm:cxnLst>
    <dgm:cxn modelId="{5FD64B03-39A3-4584-9DFF-0E48A1D1A4E8}" srcId="{84DFA439-BFC2-4C31-968C-71CDA726836E}" destId="{0B078ACE-1B8A-48CA-8097-F91DCCDCD735}" srcOrd="2" destOrd="0" parTransId="{DDDCE404-9154-4605-9F7D-11782C0ACEA3}" sibTransId="{21A732BA-2389-4A91-B593-FE6849CBCD6C}"/>
    <dgm:cxn modelId="{B4125A0C-0461-42B2-AA46-E866EBAA5DEE}" srcId="{84DFA439-BFC2-4C31-968C-71CDA726836E}" destId="{1760F4FF-4C2B-4B97-9300-83C1776B7AA8}" srcOrd="4" destOrd="0" parTransId="{DA54C600-E282-48F6-BA25-4B47A2701944}" sibTransId="{9AAE6154-17A9-40A4-809E-558AEA7E7CCB}"/>
    <dgm:cxn modelId="{FB0CA80E-324A-4F98-9A42-A885735F0C8B}" srcId="{84DFA439-BFC2-4C31-968C-71CDA726836E}" destId="{BA44F87D-5C43-4BA5-B7B2-9DD2673A4D9C}" srcOrd="0" destOrd="0" parTransId="{6DDBC6C5-433C-4F8E-B3D6-C2C6BFC6A564}" sibTransId="{95C852F2-FA63-4652-8BA4-2B18510D23DF}"/>
    <dgm:cxn modelId="{05FBFF36-F4F1-42F0-8004-AC71263DD46F}" type="presOf" srcId="{95C852F2-FA63-4652-8BA4-2B18510D23DF}" destId="{0A725943-69AB-4666-A02E-6B54026C53E2}" srcOrd="0" destOrd="0" presId="urn:microsoft.com/office/officeart/2005/8/layout/hList7"/>
    <dgm:cxn modelId="{8068F040-71D0-4F12-BD36-2CEB59D23B33}" type="presOf" srcId="{3025364F-AD88-444D-9E8B-D17054098EE2}" destId="{278C95B6-1B94-46BE-A78F-6DF362DC4E5E}" srcOrd="0" destOrd="0" presId="urn:microsoft.com/office/officeart/2005/8/layout/hList7"/>
    <dgm:cxn modelId="{1BA85448-5AB2-463C-8256-2C22B90A6C7D}" srcId="{84DFA439-BFC2-4C31-968C-71CDA726836E}" destId="{59E5003C-9C6F-4EFB-809E-577D38DA963D}" srcOrd="5" destOrd="0" parTransId="{BA3A983E-C244-4F6C-BBE0-D80236C1699F}" sibTransId="{250FD125-1AF9-4E13-BCC4-D4C2814D70FA}"/>
    <dgm:cxn modelId="{7F89D34A-6FE4-4664-BFA4-E550C806C19C}" type="presOf" srcId="{3025364F-AD88-444D-9E8B-D17054098EE2}" destId="{B31A9FDB-CC1F-47F6-A2A2-85F719174DF2}" srcOrd="1" destOrd="0" presId="urn:microsoft.com/office/officeart/2005/8/layout/hList7"/>
    <dgm:cxn modelId="{8DBBF24B-361E-41A2-ACFF-2121FDB92B4D}" type="presOf" srcId="{59E5003C-9C6F-4EFB-809E-577D38DA963D}" destId="{317460EC-E317-439F-8E4E-E07D320EA1B5}" srcOrd="0" destOrd="0" presId="urn:microsoft.com/office/officeart/2005/8/layout/hList7"/>
    <dgm:cxn modelId="{3065A96D-2F80-42AA-97F8-27233868EE66}" type="presOf" srcId="{21A732BA-2389-4A91-B593-FE6849CBCD6C}" destId="{7D63E40E-6184-486A-98C3-ECAA39446B7F}" srcOrd="0" destOrd="0" presId="urn:microsoft.com/office/officeart/2005/8/layout/hList7"/>
    <dgm:cxn modelId="{5654AF53-4077-4CA0-A17C-28935DCE9CB2}" type="presOf" srcId="{59E5003C-9C6F-4EFB-809E-577D38DA963D}" destId="{6475500F-7E61-4EAF-83DA-8DBEF6BEC7FC}" srcOrd="1" destOrd="0" presId="urn:microsoft.com/office/officeart/2005/8/layout/hList7"/>
    <dgm:cxn modelId="{38333054-21BC-4DBE-9970-7D380B9C45A5}" type="presOf" srcId="{1760F4FF-4C2B-4B97-9300-83C1776B7AA8}" destId="{603F4970-F852-451C-BE80-6F1941A4F353}" srcOrd="0" destOrd="0" presId="urn:microsoft.com/office/officeart/2005/8/layout/hList7"/>
    <dgm:cxn modelId="{0005A774-3C3E-4C41-B697-CECEAB3420C5}" type="presOf" srcId="{FCAA4FA9-47C2-472D-9C0D-F2F03E69AF5E}" destId="{B0BE75FD-E445-41FC-B7CA-739B5628D036}" srcOrd="1" destOrd="0" presId="urn:microsoft.com/office/officeart/2005/8/layout/hList7"/>
    <dgm:cxn modelId="{20AD8475-26F5-482A-9088-A6BFCF2C1230}" type="presOf" srcId="{7CB84F45-1985-47D5-AF27-A61896F93FDA}" destId="{878F8835-F88B-4BEC-B695-7C114ACE33EF}" srcOrd="0" destOrd="0" presId="urn:microsoft.com/office/officeart/2005/8/layout/hList7"/>
    <dgm:cxn modelId="{0BE11959-B648-434A-817C-000425B0207A}" type="presOf" srcId="{FCAA4FA9-47C2-472D-9C0D-F2F03E69AF5E}" destId="{A618E857-4F96-467B-A839-8CDCCFDE60DA}" srcOrd="0" destOrd="0" presId="urn:microsoft.com/office/officeart/2005/8/layout/hList7"/>
    <dgm:cxn modelId="{03B4FB7F-D952-4282-80C2-B9B1F5F83DC6}" type="presOf" srcId="{BA44F87D-5C43-4BA5-B7B2-9DD2673A4D9C}" destId="{F627A00A-8842-472C-BB35-903B1A7C0344}" srcOrd="0" destOrd="0" presId="urn:microsoft.com/office/officeart/2005/8/layout/hList7"/>
    <dgm:cxn modelId="{9BC2B183-317C-45A1-818F-2F6040E9446F}" srcId="{84DFA439-BFC2-4C31-968C-71CDA726836E}" destId="{FCAA4FA9-47C2-472D-9C0D-F2F03E69AF5E}" srcOrd="3" destOrd="0" parTransId="{E8F0BE10-F84D-4A07-8141-BC854123C491}" sibTransId="{176574F9-955E-4615-A697-45235A0C54BD}"/>
    <dgm:cxn modelId="{0712AE88-7BA6-4F36-9F83-5530315CD35E}" type="presOf" srcId="{84DFA439-BFC2-4C31-968C-71CDA726836E}" destId="{46999CFA-3F23-4593-BEA2-9189F4B4A6B4}" srcOrd="0" destOrd="0" presId="urn:microsoft.com/office/officeart/2005/8/layout/hList7"/>
    <dgm:cxn modelId="{2C8AAE92-80E3-49F4-8FAA-676F409F7342}" type="presOf" srcId="{BA44F87D-5C43-4BA5-B7B2-9DD2673A4D9C}" destId="{F952A3E3-CE68-4E73-86F7-E26F17B58B5A}" srcOrd="1" destOrd="0" presId="urn:microsoft.com/office/officeart/2005/8/layout/hList7"/>
    <dgm:cxn modelId="{735921A0-F8DE-47EF-A5AA-AEE2224628DF}" type="presOf" srcId="{1760F4FF-4C2B-4B97-9300-83C1776B7AA8}" destId="{89B73640-96B3-45FB-952C-0D5A69DF6B99}" srcOrd="1" destOrd="0" presId="urn:microsoft.com/office/officeart/2005/8/layout/hList7"/>
    <dgm:cxn modelId="{ADB2F1B3-48CD-41C1-9D9E-2C3A85C0A88F}" type="presOf" srcId="{0B078ACE-1B8A-48CA-8097-F91DCCDCD735}" destId="{314BCC8B-9FCF-404B-AB66-B44D5E5B34CC}" srcOrd="1" destOrd="0" presId="urn:microsoft.com/office/officeart/2005/8/layout/hList7"/>
    <dgm:cxn modelId="{265FAEDF-7601-4E5C-95BA-E625DD4E1786}" type="presOf" srcId="{176574F9-955E-4615-A697-45235A0C54BD}" destId="{F24DE758-ECD2-4D32-AC8A-EC6A221021AC}" srcOrd="0" destOrd="0" presId="urn:microsoft.com/office/officeart/2005/8/layout/hList7"/>
    <dgm:cxn modelId="{FDD4BEDF-882D-4202-93E7-4A954E29EAB5}" srcId="{84DFA439-BFC2-4C31-968C-71CDA726836E}" destId="{3025364F-AD88-444D-9E8B-D17054098EE2}" srcOrd="1" destOrd="0" parTransId="{3E8FB3C6-669C-496A-AC55-E634ADEC3BDD}" sibTransId="{7CB84F45-1985-47D5-AF27-A61896F93FDA}"/>
    <dgm:cxn modelId="{576D40E4-58BF-4D05-A65D-31F5E001B51C}" type="presOf" srcId="{9AAE6154-17A9-40A4-809E-558AEA7E7CCB}" destId="{BAE2394D-B664-4ADA-9890-ED2A70B3EA37}" srcOrd="0" destOrd="0" presId="urn:microsoft.com/office/officeart/2005/8/layout/hList7"/>
    <dgm:cxn modelId="{69733EF0-19B7-4F14-9AC2-BE022BEDA9C2}" type="presOf" srcId="{0B078ACE-1B8A-48CA-8097-F91DCCDCD735}" destId="{1CF5A032-BFF3-42B3-9E2D-94A538BEBD7B}" srcOrd="0" destOrd="0" presId="urn:microsoft.com/office/officeart/2005/8/layout/hList7"/>
    <dgm:cxn modelId="{2A5A9956-E467-401F-AA90-7860634836D8}" type="presParOf" srcId="{46999CFA-3F23-4593-BEA2-9189F4B4A6B4}" destId="{8D11F56A-7D73-48DD-9706-FDB51B2FD0ED}" srcOrd="0" destOrd="0" presId="urn:microsoft.com/office/officeart/2005/8/layout/hList7"/>
    <dgm:cxn modelId="{08593E5F-451F-4958-9972-DE403E174BDB}" type="presParOf" srcId="{46999CFA-3F23-4593-BEA2-9189F4B4A6B4}" destId="{D8CCF00B-02DB-4D15-96E6-3F6808E73DFA}" srcOrd="1" destOrd="0" presId="urn:microsoft.com/office/officeart/2005/8/layout/hList7"/>
    <dgm:cxn modelId="{817C1866-EFF2-4914-996F-C73C3CFE7142}" type="presParOf" srcId="{D8CCF00B-02DB-4D15-96E6-3F6808E73DFA}" destId="{C2B63FAA-6967-4E11-812D-82A2A8A1F1CB}" srcOrd="0" destOrd="0" presId="urn:microsoft.com/office/officeart/2005/8/layout/hList7"/>
    <dgm:cxn modelId="{40E23580-01D6-4DB5-BF9D-C260D57E7D60}" type="presParOf" srcId="{C2B63FAA-6967-4E11-812D-82A2A8A1F1CB}" destId="{F627A00A-8842-472C-BB35-903B1A7C0344}" srcOrd="0" destOrd="0" presId="urn:microsoft.com/office/officeart/2005/8/layout/hList7"/>
    <dgm:cxn modelId="{60F07742-5CD0-4730-B7FB-B2EDBB2EDA5D}" type="presParOf" srcId="{C2B63FAA-6967-4E11-812D-82A2A8A1F1CB}" destId="{F952A3E3-CE68-4E73-86F7-E26F17B58B5A}" srcOrd="1" destOrd="0" presId="urn:microsoft.com/office/officeart/2005/8/layout/hList7"/>
    <dgm:cxn modelId="{056381A0-8634-4CE8-97A9-1C20B0BF2D5B}" type="presParOf" srcId="{C2B63FAA-6967-4E11-812D-82A2A8A1F1CB}" destId="{91947FA9-6927-40A0-9F41-7DDA6B91968C}" srcOrd="2" destOrd="0" presId="urn:microsoft.com/office/officeart/2005/8/layout/hList7"/>
    <dgm:cxn modelId="{62FA7D80-CF36-4044-AEE9-661AA5752BE0}" type="presParOf" srcId="{C2B63FAA-6967-4E11-812D-82A2A8A1F1CB}" destId="{17C5DE08-4490-4CA3-8673-80DAEB83AC3E}" srcOrd="3" destOrd="0" presId="urn:microsoft.com/office/officeart/2005/8/layout/hList7"/>
    <dgm:cxn modelId="{1B9665BB-C777-490B-A643-24B128F53709}" type="presParOf" srcId="{D8CCF00B-02DB-4D15-96E6-3F6808E73DFA}" destId="{0A725943-69AB-4666-A02E-6B54026C53E2}" srcOrd="1" destOrd="0" presId="urn:microsoft.com/office/officeart/2005/8/layout/hList7"/>
    <dgm:cxn modelId="{F386BF02-0263-446B-B4C8-BBF14CDF8F81}" type="presParOf" srcId="{D8CCF00B-02DB-4D15-96E6-3F6808E73DFA}" destId="{A09CEFC0-86AD-41D5-AA6A-A11EAD35C5A8}" srcOrd="2" destOrd="0" presId="urn:microsoft.com/office/officeart/2005/8/layout/hList7"/>
    <dgm:cxn modelId="{35F4DD51-9DB9-4CCF-B317-04AE1E2FB6E9}" type="presParOf" srcId="{A09CEFC0-86AD-41D5-AA6A-A11EAD35C5A8}" destId="{278C95B6-1B94-46BE-A78F-6DF362DC4E5E}" srcOrd="0" destOrd="0" presId="urn:microsoft.com/office/officeart/2005/8/layout/hList7"/>
    <dgm:cxn modelId="{BE911879-9DEE-4C9E-A6BA-25C65D774A74}" type="presParOf" srcId="{A09CEFC0-86AD-41D5-AA6A-A11EAD35C5A8}" destId="{B31A9FDB-CC1F-47F6-A2A2-85F719174DF2}" srcOrd="1" destOrd="0" presId="urn:microsoft.com/office/officeart/2005/8/layout/hList7"/>
    <dgm:cxn modelId="{12417376-DF38-4E12-925E-5B46B717266C}" type="presParOf" srcId="{A09CEFC0-86AD-41D5-AA6A-A11EAD35C5A8}" destId="{403B612C-2CF0-408A-B385-4BC79FAEE512}" srcOrd="2" destOrd="0" presId="urn:microsoft.com/office/officeart/2005/8/layout/hList7"/>
    <dgm:cxn modelId="{A5584F9F-0869-4635-9388-E64928AA56E2}" type="presParOf" srcId="{A09CEFC0-86AD-41D5-AA6A-A11EAD35C5A8}" destId="{EB82535E-9568-4FD7-9F92-93B23B59F9DB}" srcOrd="3" destOrd="0" presId="urn:microsoft.com/office/officeart/2005/8/layout/hList7"/>
    <dgm:cxn modelId="{DA455530-E50D-4184-87D9-72EE2140BB5A}" type="presParOf" srcId="{D8CCF00B-02DB-4D15-96E6-3F6808E73DFA}" destId="{878F8835-F88B-4BEC-B695-7C114ACE33EF}" srcOrd="3" destOrd="0" presId="urn:microsoft.com/office/officeart/2005/8/layout/hList7"/>
    <dgm:cxn modelId="{43EB650C-7F3A-4E5B-8CC2-1526A036CE81}" type="presParOf" srcId="{D8CCF00B-02DB-4D15-96E6-3F6808E73DFA}" destId="{2F367DF0-47B2-4D35-9E7A-41A104FFCCC7}" srcOrd="4" destOrd="0" presId="urn:microsoft.com/office/officeart/2005/8/layout/hList7"/>
    <dgm:cxn modelId="{E48B214D-3D1F-40BE-AAF9-29A1F6524F0D}" type="presParOf" srcId="{2F367DF0-47B2-4D35-9E7A-41A104FFCCC7}" destId="{1CF5A032-BFF3-42B3-9E2D-94A538BEBD7B}" srcOrd="0" destOrd="0" presId="urn:microsoft.com/office/officeart/2005/8/layout/hList7"/>
    <dgm:cxn modelId="{FD813183-21BC-4ED5-856D-C7B331BB9C6E}" type="presParOf" srcId="{2F367DF0-47B2-4D35-9E7A-41A104FFCCC7}" destId="{314BCC8B-9FCF-404B-AB66-B44D5E5B34CC}" srcOrd="1" destOrd="0" presId="urn:microsoft.com/office/officeart/2005/8/layout/hList7"/>
    <dgm:cxn modelId="{7772FEC0-1F5E-4D64-A749-53DA237F1FB7}" type="presParOf" srcId="{2F367DF0-47B2-4D35-9E7A-41A104FFCCC7}" destId="{CD721EFB-4216-4D0B-8BB4-7E42E9AC773D}" srcOrd="2" destOrd="0" presId="urn:microsoft.com/office/officeart/2005/8/layout/hList7"/>
    <dgm:cxn modelId="{C0174A47-CF03-4FC0-8FA4-4E159FF385E1}" type="presParOf" srcId="{2F367DF0-47B2-4D35-9E7A-41A104FFCCC7}" destId="{5F6EACE4-75FE-4F68-BC65-DD7B4BF9885A}" srcOrd="3" destOrd="0" presId="urn:microsoft.com/office/officeart/2005/8/layout/hList7"/>
    <dgm:cxn modelId="{925D1A34-A241-4C86-94A4-1346C85FEF21}" type="presParOf" srcId="{D8CCF00B-02DB-4D15-96E6-3F6808E73DFA}" destId="{7D63E40E-6184-486A-98C3-ECAA39446B7F}" srcOrd="5" destOrd="0" presId="urn:microsoft.com/office/officeart/2005/8/layout/hList7"/>
    <dgm:cxn modelId="{FC1C7D4F-5E88-4C4B-8995-BAD862F82407}" type="presParOf" srcId="{D8CCF00B-02DB-4D15-96E6-3F6808E73DFA}" destId="{DFBA4D57-07A1-47D0-B836-CC3E0F094C45}" srcOrd="6" destOrd="0" presId="urn:microsoft.com/office/officeart/2005/8/layout/hList7"/>
    <dgm:cxn modelId="{F9B468FF-779A-46A5-B723-86ADD6096877}" type="presParOf" srcId="{DFBA4D57-07A1-47D0-B836-CC3E0F094C45}" destId="{A618E857-4F96-467B-A839-8CDCCFDE60DA}" srcOrd="0" destOrd="0" presId="urn:microsoft.com/office/officeart/2005/8/layout/hList7"/>
    <dgm:cxn modelId="{6D14927F-F440-4455-9379-4FC36856D7BE}" type="presParOf" srcId="{DFBA4D57-07A1-47D0-B836-CC3E0F094C45}" destId="{B0BE75FD-E445-41FC-B7CA-739B5628D036}" srcOrd="1" destOrd="0" presId="urn:microsoft.com/office/officeart/2005/8/layout/hList7"/>
    <dgm:cxn modelId="{7B453BBF-628C-4A78-AE7B-2753ED2EECD2}" type="presParOf" srcId="{DFBA4D57-07A1-47D0-B836-CC3E0F094C45}" destId="{E2C8D403-1F3F-4C57-AC6D-18FD8EBA40FF}" srcOrd="2" destOrd="0" presId="urn:microsoft.com/office/officeart/2005/8/layout/hList7"/>
    <dgm:cxn modelId="{E331EA87-765E-4109-BB5E-F241245B3282}" type="presParOf" srcId="{DFBA4D57-07A1-47D0-B836-CC3E0F094C45}" destId="{0C2B1BC2-8756-4F29-AEE4-804AE2BEF46E}" srcOrd="3" destOrd="0" presId="urn:microsoft.com/office/officeart/2005/8/layout/hList7"/>
    <dgm:cxn modelId="{2633D8E1-A84E-40C9-8382-5C386CDDC014}" type="presParOf" srcId="{D8CCF00B-02DB-4D15-96E6-3F6808E73DFA}" destId="{F24DE758-ECD2-4D32-AC8A-EC6A221021AC}" srcOrd="7" destOrd="0" presId="urn:microsoft.com/office/officeart/2005/8/layout/hList7"/>
    <dgm:cxn modelId="{2D0184BE-3126-4E70-95C3-438C13CE1626}" type="presParOf" srcId="{D8CCF00B-02DB-4D15-96E6-3F6808E73DFA}" destId="{BD3A55E8-DA02-4821-8694-D1F662BCDC96}" srcOrd="8" destOrd="0" presId="urn:microsoft.com/office/officeart/2005/8/layout/hList7"/>
    <dgm:cxn modelId="{EBBCCF74-00CA-429B-8899-6CB3043EB8E5}" type="presParOf" srcId="{BD3A55E8-DA02-4821-8694-D1F662BCDC96}" destId="{603F4970-F852-451C-BE80-6F1941A4F353}" srcOrd="0" destOrd="0" presId="urn:microsoft.com/office/officeart/2005/8/layout/hList7"/>
    <dgm:cxn modelId="{B2C805F6-5BFD-46A9-BF84-F66CC4810F8D}" type="presParOf" srcId="{BD3A55E8-DA02-4821-8694-D1F662BCDC96}" destId="{89B73640-96B3-45FB-952C-0D5A69DF6B99}" srcOrd="1" destOrd="0" presId="urn:microsoft.com/office/officeart/2005/8/layout/hList7"/>
    <dgm:cxn modelId="{824A734D-D05C-40E6-B232-ACD89AB855EB}" type="presParOf" srcId="{BD3A55E8-DA02-4821-8694-D1F662BCDC96}" destId="{9273FFE5-1DB7-4226-8F5E-8BADD56A3965}" srcOrd="2" destOrd="0" presId="urn:microsoft.com/office/officeart/2005/8/layout/hList7"/>
    <dgm:cxn modelId="{78403F64-FBFE-4145-B02A-600421D71826}" type="presParOf" srcId="{BD3A55E8-DA02-4821-8694-D1F662BCDC96}" destId="{69BC3B02-D4E7-43E5-B03E-6E5A516F75DF}" srcOrd="3" destOrd="0" presId="urn:microsoft.com/office/officeart/2005/8/layout/hList7"/>
    <dgm:cxn modelId="{59C81D48-78CF-4FAB-BD26-616B25A9D260}" type="presParOf" srcId="{D8CCF00B-02DB-4D15-96E6-3F6808E73DFA}" destId="{BAE2394D-B664-4ADA-9890-ED2A70B3EA37}" srcOrd="9" destOrd="0" presId="urn:microsoft.com/office/officeart/2005/8/layout/hList7"/>
    <dgm:cxn modelId="{44FBB8E1-287E-4B58-8E41-4D30CA0B8647}" type="presParOf" srcId="{D8CCF00B-02DB-4D15-96E6-3F6808E73DFA}" destId="{77FA50B1-E802-45F4-BEF6-BC332B0928C9}" srcOrd="10" destOrd="0" presId="urn:microsoft.com/office/officeart/2005/8/layout/hList7"/>
    <dgm:cxn modelId="{07E1587A-5A41-430F-9279-499015DD73BC}" type="presParOf" srcId="{77FA50B1-E802-45F4-BEF6-BC332B0928C9}" destId="{317460EC-E317-439F-8E4E-E07D320EA1B5}" srcOrd="0" destOrd="0" presId="urn:microsoft.com/office/officeart/2005/8/layout/hList7"/>
    <dgm:cxn modelId="{CF007A87-BCEA-4752-B637-04AD6A26DCE9}" type="presParOf" srcId="{77FA50B1-E802-45F4-BEF6-BC332B0928C9}" destId="{6475500F-7E61-4EAF-83DA-8DBEF6BEC7FC}" srcOrd="1" destOrd="0" presId="urn:microsoft.com/office/officeart/2005/8/layout/hList7"/>
    <dgm:cxn modelId="{B11CD91A-7F57-479F-BEA3-8085DF4BEB6E}" type="presParOf" srcId="{77FA50B1-E802-45F4-BEF6-BC332B0928C9}" destId="{38DF1912-FF04-4171-8259-8E1391B712EA}" srcOrd="2" destOrd="0" presId="urn:microsoft.com/office/officeart/2005/8/layout/hList7"/>
    <dgm:cxn modelId="{92E4E885-A223-41D7-BC96-57766AB109DB}" type="presParOf" srcId="{77FA50B1-E802-45F4-BEF6-BC332B0928C9}" destId="{FDC41BDC-2C3D-4AD3-B827-32FB5E2D2E09}"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7A00A-8842-472C-BB35-903B1A7C0344}">
      <dsp:nvSpPr>
        <dsp:cNvPr id="0" name=""/>
        <dsp:cNvSpPr/>
      </dsp:nvSpPr>
      <dsp:spPr>
        <a:xfrm>
          <a:off x="135" y="0"/>
          <a:ext cx="1802936" cy="42519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a:t>Document Upload:</a:t>
          </a:r>
          <a:r>
            <a:rPr lang="en-IN" sz="1500" kern="1200"/>
            <a:t> Users upload one or more documents via Streamlit.</a:t>
          </a:r>
        </a:p>
      </dsp:txBody>
      <dsp:txXfrm>
        <a:off x="135" y="1700784"/>
        <a:ext cx="1802936" cy="1700784"/>
      </dsp:txXfrm>
    </dsp:sp>
    <dsp:sp modelId="{17C5DE08-4490-4CA3-8673-80DAEB83AC3E}">
      <dsp:nvSpPr>
        <dsp:cNvPr id="0" name=""/>
        <dsp:cNvSpPr/>
      </dsp:nvSpPr>
      <dsp:spPr>
        <a:xfrm>
          <a:off x="193652" y="255117"/>
          <a:ext cx="1415902" cy="1415902"/>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8C95B6-1B94-46BE-A78F-6DF362DC4E5E}">
      <dsp:nvSpPr>
        <dsp:cNvPr id="0" name=""/>
        <dsp:cNvSpPr/>
      </dsp:nvSpPr>
      <dsp:spPr>
        <a:xfrm>
          <a:off x="1857159" y="0"/>
          <a:ext cx="1802936" cy="42519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a:t>Text Splitting &amp; Embedding:</a:t>
          </a:r>
          <a:r>
            <a:rPr lang="en-IN" sz="1500" kern="1200"/>
            <a:t> Documents are split into chunks; each chunk is converted into a vector using FAISS.</a:t>
          </a:r>
        </a:p>
      </dsp:txBody>
      <dsp:txXfrm>
        <a:off x="1857159" y="1700784"/>
        <a:ext cx="1802936" cy="1700784"/>
      </dsp:txXfrm>
    </dsp:sp>
    <dsp:sp modelId="{EB82535E-9568-4FD7-9F92-93B23B59F9DB}">
      <dsp:nvSpPr>
        <dsp:cNvPr id="0" name=""/>
        <dsp:cNvSpPr/>
      </dsp:nvSpPr>
      <dsp:spPr>
        <a:xfrm>
          <a:off x="2050676" y="255117"/>
          <a:ext cx="1415902" cy="1415902"/>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F5A032-BFF3-42B3-9E2D-94A538BEBD7B}">
      <dsp:nvSpPr>
        <dsp:cNvPr id="0" name=""/>
        <dsp:cNvSpPr/>
      </dsp:nvSpPr>
      <dsp:spPr>
        <a:xfrm>
          <a:off x="3714184" y="0"/>
          <a:ext cx="1802936" cy="42519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a:t>Storage:</a:t>
          </a:r>
          <a:r>
            <a:rPr lang="en-IN" sz="1500" kern="1200"/>
            <a:t> ChromaDB stores these vectors for fast similarity-based retrieval.</a:t>
          </a:r>
        </a:p>
      </dsp:txBody>
      <dsp:txXfrm>
        <a:off x="3714184" y="1700784"/>
        <a:ext cx="1802936" cy="1700784"/>
      </dsp:txXfrm>
    </dsp:sp>
    <dsp:sp modelId="{5F6EACE4-75FE-4F68-BC65-DD7B4BF9885A}">
      <dsp:nvSpPr>
        <dsp:cNvPr id="0" name=""/>
        <dsp:cNvSpPr/>
      </dsp:nvSpPr>
      <dsp:spPr>
        <a:xfrm>
          <a:off x="3907700" y="255117"/>
          <a:ext cx="1415902" cy="1415902"/>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18E857-4F96-467B-A839-8CDCCFDE60DA}">
      <dsp:nvSpPr>
        <dsp:cNvPr id="0" name=""/>
        <dsp:cNvSpPr/>
      </dsp:nvSpPr>
      <dsp:spPr>
        <a:xfrm>
          <a:off x="5571208" y="0"/>
          <a:ext cx="1802936" cy="42519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a:t>Query Processing:</a:t>
          </a:r>
          <a:r>
            <a:rPr lang="en-IN" sz="1500" kern="1200"/>
            <a:t> LangChain processes user queries and retrieves the most relevant chunks.</a:t>
          </a:r>
        </a:p>
      </dsp:txBody>
      <dsp:txXfrm>
        <a:off x="5571208" y="1700784"/>
        <a:ext cx="1802936" cy="1700784"/>
      </dsp:txXfrm>
    </dsp:sp>
    <dsp:sp modelId="{0C2B1BC2-8756-4F29-AEE4-804AE2BEF46E}">
      <dsp:nvSpPr>
        <dsp:cNvPr id="0" name=""/>
        <dsp:cNvSpPr/>
      </dsp:nvSpPr>
      <dsp:spPr>
        <a:xfrm>
          <a:off x="5764725" y="255117"/>
          <a:ext cx="1415902" cy="1415902"/>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03F4970-F852-451C-BE80-6F1941A4F353}">
      <dsp:nvSpPr>
        <dsp:cNvPr id="0" name=""/>
        <dsp:cNvSpPr/>
      </dsp:nvSpPr>
      <dsp:spPr>
        <a:xfrm>
          <a:off x="7428232" y="0"/>
          <a:ext cx="1802936" cy="42519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a:t>LLM Response:</a:t>
          </a:r>
          <a:r>
            <a:rPr lang="en-IN" sz="1500" kern="1200"/>
            <a:t> DeepSeek LLM generates the final answer based on the retrieved content.</a:t>
          </a:r>
        </a:p>
      </dsp:txBody>
      <dsp:txXfrm>
        <a:off x="7428232" y="1700784"/>
        <a:ext cx="1802936" cy="1700784"/>
      </dsp:txXfrm>
    </dsp:sp>
    <dsp:sp modelId="{69BC3B02-D4E7-43E5-B03E-6E5A516F75DF}">
      <dsp:nvSpPr>
        <dsp:cNvPr id="0" name=""/>
        <dsp:cNvSpPr/>
      </dsp:nvSpPr>
      <dsp:spPr>
        <a:xfrm>
          <a:off x="7621749" y="255117"/>
          <a:ext cx="1415902" cy="1415902"/>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7460EC-E317-439F-8E4E-E07D320EA1B5}">
      <dsp:nvSpPr>
        <dsp:cNvPr id="0" name=""/>
        <dsp:cNvSpPr/>
      </dsp:nvSpPr>
      <dsp:spPr>
        <a:xfrm>
          <a:off x="9285257" y="0"/>
          <a:ext cx="1802936" cy="425196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1" kern="1200"/>
            <a:t>Deployment:</a:t>
          </a:r>
          <a:r>
            <a:rPr lang="en-IN" sz="1500" kern="1200"/>
            <a:t> Hosted as a web app for real-time usage via Streamlit.</a:t>
          </a:r>
        </a:p>
      </dsp:txBody>
      <dsp:txXfrm>
        <a:off x="9285257" y="1700784"/>
        <a:ext cx="1802936" cy="1700784"/>
      </dsp:txXfrm>
    </dsp:sp>
    <dsp:sp modelId="{FDC41BDC-2C3D-4AD3-B827-32FB5E2D2E09}">
      <dsp:nvSpPr>
        <dsp:cNvPr id="0" name=""/>
        <dsp:cNvSpPr/>
      </dsp:nvSpPr>
      <dsp:spPr>
        <a:xfrm>
          <a:off x="9478774" y="255117"/>
          <a:ext cx="1415902" cy="1415902"/>
        </a:xfrm>
        <a:prstGeom prst="ellipse">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11F56A-7D73-48DD-9706-FDB51B2FD0ED}">
      <dsp:nvSpPr>
        <dsp:cNvPr id="0" name=""/>
        <dsp:cNvSpPr/>
      </dsp:nvSpPr>
      <dsp:spPr>
        <a:xfrm>
          <a:off x="443533" y="3401568"/>
          <a:ext cx="10201262" cy="637794"/>
        </a:xfrm>
        <a:prstGeom prst="leftRightArrow">
          <a:avLst/>
        </a:prstGeom>
        <a:solidFill>
          <a:schemeClr val="accent1">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rychroma.com/" TargetMode="External"/><Relationship Id="rId7" Type="http://schemas.openxmlformats.org/officeDocument/2006/relationships/hyperlink" Target="https://github.com/mukeshyellabilli/deepseek-r1.git" TargetMode="External"/><Relationship Id="rId2" Type="http://schemas.openxmlformats.org/officeDocument/2006/relationships/hyperlink" Target="https://python.langchain.com/docs/introduction/" TargetMode="Externa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github.com/deepseek-ai" TargetMode="External"/><Relationship Id="rId4" Type="http://schemas.openxmlformats.org/officeDocument/2006/relationships/hyperlink" Target="https://github.com/facebookresearch/fais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FFEF17-224B-2337-CE45-D2044DA3C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9769"/>
            <a:ext cx="12186365" cy="5712542"/>
          </a:xfrm>
          <a:prstGeom prst="rect">
            <a:avLst/>
          </a:prstGeom>
        </p:spPr>
      </p:pic>
    </p:spTree>
    <p:extLst>
      <p:ext uri="{BB962C8B-B14F-4D97-AF65-F5344CB8AC3E}">
        <p14:creationId xmlns:p14="http://schemas.microsoft.com/office/powerpoint/2010/main" val="1875109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endParaRPr lang="en-IN" sz="2500" b="1" dirty="0"/>
          </a:p>
          <a:p>
            <a:pPr>
              <a:buFont typeface="Arial" panose="020B0604020202020204" pitchFamily="34" charset="0"/>
              <a:buChar char="•"/>
            </a:pPr>
            <a:r>
              <a:rPr lang="en-IN" sz="2500" dirty="0"/>
              <a:t>Integrate additional LLMs for comparison (e.g., GPT-4, Claude)</a:t>
            </a:r>
          </a:p>
          <a:p>
            <a:pPr>
              <a:buFont typeface="Arial" panose="020B0604020202020204" pitchFamily="34" charset="0"/>
              <a:buChar char="•"/>
            </a:pPr>
            <a:r>
              <a:rPr lang="en-IN" sz="2500" dirty="0"/>
              <a:t>Add support for multiple file formats including images and scanned documents (OCR)</a:t>
            </a:r>
          </a:p>
          <a:p>
            <a:pPr>
              <a:buFont typeface="Arial" panose="020B0604020202020204" pitchFamily="34" charset="0"/>
              <a:buChar char="•"/>
            </a:pPr>
            <a:r>
              <a:rPr lang="en-IN" sz="2500" dirty="0"/>
              <a:t>Enhance performance with GPU-based inference</a:t>
            </a:r>
          </a:p>
          <a:p>
            <a:pPr>
              <a:buFont typeface="Arial" panose="020B0604020202020204" pitchFamily="34" charset="0"/>
              <a:buChar char="•"/>
            </a:pPr>
            <a:r>
              <a:rPr lang="en-IN" sz="2500" dirty="0"/>
              <a:t>Add feedback and learning loop for improving future responses</a:t>
            </a:r>
          </a:p>
          <a:p>
            <a:pPr>
              <a:buFont typeface="Arial" panose="020B0604020202020204" pitchFamily="34" charset="0"/>
              <a:buChar char="•"/>
            </a:pPr>
            <a:r>
              <a:rPr lang="en-IN" sz="2500" dirty="0"/>
              <a:t>Develop an API for enterprise integration</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a:buFont typeface="Arial" panose="020B0604020202020204" pitchFamily="34" charset="0"/>
              <a:buChar char="•"/>
            </a:pPr>
            <a:r>
              <a:rPr lang="en-IN" sz="2500" dirty="0" err="1">
                <a:latin typeface="Calibri" panose="020F0502020204030204" pitchFamily="34" charset="0"/>
                <a:ea typeface="Calibri" panose="020F0502020204030204" pitchFamily="34" charset="0"/>
                <a:cs typeface="Calibri" panose="020F0502020204030204" pitchFamily="34" charset="0"/>
              </a:rPr>
              <a:t>LangChain</a:t>
            </a:r>
            <a:r>
              <a:rPr lang="en-IN" sz="2500" dirty="0">
                <a:latin typeface="Calibri" panose="020F0502020204030204" pitchFamily="34" charset="0"/>
                <a:ea typeface="Calibri" panose="020F0502020204030204" pitchFamily="34" charset="0"/>
                <a:cs typeface="Calibri" panose="020F0502020204030204" pitchFamily="34" charset="0"/>
              </a:rPr>
              <a:t> Documentation: </a:t>
            </a:r>
            <a:r>
              <a:rPr lang="en-IN" sz="2500" dirty="0">
                <a:latin typeface="Calibri" panose="020F0502020204030204" pitchFamily="34" charset="0"/>
                <a:ea typeface="Calibri" panose="020F0502020204030204" pitchFamily="34" charset="0"/>
                <a:cs typeface="Calibri" panose="020F0502020204030204" pitchFamily="34" charset="0"/>
                <a:hlinkClick r:id="rId2"/>
              </a:rPr>
              <a:t>https://docs.langchain.com</a:t>
            </a:r>
            <a:endParaRPr lang="en-IN" sz="25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500" dirty="0" err="1">
                <a:latin typeface="Calibri" panose="020F0502020204030204" pitchFamily="34" charset="0"/>
                <a:ea typeface="Calibri" panose="020F0502020204030204" pitchFamily="34" charset="0"/>
                <a:cs typeface="Calibri" panose="020F0502020204030204" pitchFamily="34" charset="0"/>
              </a:rPr>
              <a:t>ChromaDB</a:t>
            </a:r>
            <a:r>
              <a:rPr lang="en-IN" sz="2500" dirty="0">
                <a:latin typeface="Calibri" panose="020F0502020204030204" pitchFamily="34" charset="0"/>
                <a:ea typeface="Calibri" panose="020F0502020204030204" pitchFamily="34" charset="0"/>
                <a:cs typeface="Calibri" panose="020F0502020204030204" pitchFamily="34" charset="0"/>
              </a:rPr>
              <a:t>: </a:t>
            </a:r>
            <a:r>
              <a:rPr lang="en-IN" sz="2500" dirty="0">
                <a:latin typeface="Calibri" panose="020F0502020204030204" pitchFamily="34" charset="0"/>
                <a:ea typeface="Calibri" panose="020F0502020204030204" pitchFamily="34" charset="0"/>
                <a:cs typeface="Calibri" panose="020F0502020204030204" pitchFamily="34" charset="0"/>
                <a:hlinkClick r:id="rId3"/>
              </a:rPr>
              <a:t>https://www.trychroma.com</a:t>
            </a:r>
            <a:endParaRPr lang="en-IN" sz="25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500" dirty="0">
                <a:latin typeface="Calibri" panose="020F0502020204030204" pitchFamily="34" charset="0"/>
                <a:ea typeface="Calibri" panose="020F0502020204030204" pitchFamily="34" charset="0"/>
                <a:cs typeface="Calibri" panose="020F0502020204030204" pitchFamily="34" charset="0"/>
              </a:rPr>
              <a:t>FAISS by Facebook AI: </a:t>
            </a:r>
            <a:r>
              <a:rPr lang="en-IN" sz="2500" dirty="0">
                <a:latin typeface="Calibri" panose="020F0502020204030204" pitchFamily="34" charset="0"/>
                <a:ea typeface="Calibri" panose="020F0502020204030204" pitchFamily="34" charset="0"/>
                <a:cs typeface="Calibri" panose="020F0502020204030204" pitchFamily="34" charset="0"/>
                <a:hlinkClick r:id="rId4"/>
              </a:rPr>
              <a:t>https://github.com/facebookresearch/faiss</a:t>
            </a:r>
            <a:endParaRPr lang="en-IN" sz="25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500" dirty="0" err="1">
                <a:latin typeface="Calibri" panose="020F0502020204030204" pitchFamily="34" charset="0"/>
                <a:ea typeface="Calibri" panose="020F0502020204030204" pitchFamily="34" charset="0"/>
                <a:cs typeface="Calibri" panose="020F0502020204030204" pitchFamily="34" charset="0"/>
              </a:rPr>
              <a:t>DeepSeek</a:t>
            </a:r>
            <a:r>
              <a:rPr lang="en-IN" sz="2500" dirty="0">
                <a:latin typeface="Calibri" panose="020F0502020204030204" pitchFamily="34" charset="0"/>
                <a:ea typeface="Calibri" panose="020F0502020204030204" pitchFamily="34" charset="0"/>
                <a:cs typeface="Calibri" panose="020F0502020204030204" pitchFamily="34" charset="0"/>
              </a:rPr>
              <a:t> LLM: </a:t>
            </a:r>
            <a:r>
              <a:rPr lang="en-IN" sz="2500" dirty="0">
                <a:latin typeface="Calibri" panose="020F0502020204030204" pitchFamily="34" charset="0"/>
                <a:ea typeface="Calibri" panose="020F0502020204030204" pitchFamily="34" charset="0"/>
                <a:cs typeface="Calibri" panose="020F0502020204030204" pitchFamily="34" charset="0"/>
                <a:hlinkClick r:id="rId5"/>
              </a:rPr>
              <a:t>https://github.com/deepseek-ai</a:t>
            </a:r>
            <a:endParaRPr lang="en-IN" sz="25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500" dirty="0" err="1">
                <a:latin typeface="Calibri" panose="020F0502020204030204" pitchFamily="34" charset="0"/>
                <a:ea typeface="Calibri" panose="020F0502020204030204" pitchFamily="34" charset="0"/>
                <a:cs typeface="Calibri" panose="020F0502020204030204" pitchFamily="34" charset="0"/>
              </a:rPr>
              <a:t>Streamlit</a:t>
            </a:r>
            <a:r>
              <a:rPr lang="en-IN" sz="2500" dirty="0">
                <a:latin typeface="Calibri" panose="020F0502020204030204" pitchFamily="34" charset="0"/>
                <a:ea typeface="Calibri" panose="020F0502020204030204" pitchFamily="34" charset="0"/>
                <a:cs typeface="Calibri" panose="020F0502020204030204" pitchFamily="34" charset="0"/>
              </a:rPr>
              <a:t>: </a:t>
            </a:r>
            <a:r>
              <a:rPr lang="en-IN" sz="2500" dirty="0">
                <a:latin typeface="Calibri" panose="020F0502020204030204" pitchFamily="34" charset="0"/>
                <a:ea typeface="Calibri" panose="020F0502020204030204" pitchFamily="34" charset="0"/>
                <a:cs typeface="Calibri" panose="020F0502020204030204" pitchFamily="34" charset="0"/>
                <a:hlinkClick r:id="rId6"/>
              </a:rPr>
              <a:t>https://streamlit.io</a:t>
            </a:r>
            <a:endParaRPr lang="en-IN" sz="25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500" dirty="0">
                <a:latin typeface="Calibri" panose="020F0502020204030204" pitchFamily="34" charset="0"/>
                <a:ea typeface="Calibri" panose="020F0502020204030204" pitchFamily="34" charset="0"/>
                <a:cs typeface="Calibri" panose="020F0502020204030204" pitchFamily="34" charset="0"/>
              </a:rPr>
              <a:t>My </a:t>
            </a:r>
            <a:r>
              <a:rPr lang="en-IN" sz="2500" dirty="0" err="1">
                <a:latin typeface="Calibri" panose="020F0502020204030204" pitchFamily="34" charset="0"/>
                <a:ea typeface="Calibri" panose="020F0502020204030204" pitchFamily="34" charset="0"/>
                <a:cs typeface="Calibri" panose="020F0502020204030204" pitchFamily="34" charset="0"/>
              </a:rPr>
              <a:t>Github</a:t>
            </a:r>
            <a:r>
              <a:rPr lang="en-IN" sz="2500" dirty="0">
                <a:latin typeface="Calibri" panose="020F0502020204030204" pitchFamily="34" charset="0"/>
                <a:ea typeface="Calibri" panose="020F0502020204030204" pitchFamily="34" charset="0"/>
                <a:cs typeface="Calibri" panose="020F0502020204030204" pitchFamily="34" charset="0"/>
              </a:rPr>
              <a:t>  Link: </a:t>
            </a:r>
            <a:r>
              <a:rPr lang="en-IN" sz="2500" dirty="0">
                <a:latin typeface="Calibri" panose="020F0502020204030204" pitchFamily="34" charset="0"/>
                <a:ea typeface="Calibri" panose="020F0502020204030204" pitchFamily="34" charset="0"/>
                <a:cs typeface="Calibri" panose="020F0502020204030204" pitchFamily="34" charset="0"/>
                <a:hlinkClick r:id="rId7"/>
              </a:rPr>
              <a:t>https://github.com/mukeshyellabilli/deepseek-r1.git</a:t>
            </a:r>
            <a:endParaRPr lang="en-IN" sz="25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sz="3000" dirty="0">
                <a:latin typeface="Calibri" panose="020F0502020204030204" pitchFamily="34" charset="0"/>
                <a:ea typeface="Calibri" panose="020F0502020204030204" pitchFamily="34" charset="0"/>
                <a:cs typeface="Calibri" panose="020F0502020204030204" pitchFamily="34" charset="0"/>
              </a:rPr>
              <a:t>Traditional question-answering systems often struggle to provide accurate answers when the context is not pre-defined or when working with large volumes of unstructured local documents. There is a growing need for systems that can intelligently understand, retrieve, and generate answers from document content uploaded by users.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669036" y="1782129"/>
            <a:ext cx="10684764" cy="4710745"/>
          </a:xfrm>
        </p:spPr>
        <p:txBody>
          <a:bodyPr vert="horz" lIns="91440" tIns="45720" rIns="91440" bIns="45720" rtlCol="0">
            <a:noAutofit/>
          </a:bodyPr>
          <a:lstStyle/>
          <a:p>
            <a:pPr marL="0" indent="0" algn="just">
              <a:spcBef>
                <a:spcPct val="20000"/>
              </a:spcBef>
              <a:spcAft>
                <a:spcPts val="600"/>
              </a:spcAft>
              <a:buNone/>
            </a:pPr>
            <a:r>
              <a:rPr lang="en-US" sz="1000" dirty="0"/>
              <a:t>The proposed system aims to simplify and enhance the process of extracting useful information from large documents by enabling users to upload files (e.g., PDFs, TXT) and ask natural language questions. This challenge is addressed using a </a:t>
            </a:r>
            <a:r>
              <a:rPr lang="en-US" sz="1000" b="1" dirty="0"/>
              <a:t>Retrieval-Augmented Generation (RAG)</a:t>
            </a:r>
            <a:r>
              <a:rPr lang="en-US" sz="1000" dirty="0"/>
              <a:t> based approach, combining vector-based search and advanced generative AI to deliver accurate, context-aware answers. The system is designed to efficiently retrieve relevant content using vector embeddings and generate human-like responses through a powerful language model (</a:t>
            </a:r>
            <a:r>
              <a:rPr lang="en-US" sz="1000" dirty="0" err="1"/>
              <a:t>DeepSeek</a:t>
            </a:r>
            <a:r>
              <a:rPr lang="en-US" sz="1000" dirty="0"/>
              <a:t>  LLM). The solution consists of the following components:</a:t>
            </a:r>
          </a:p>
          <a:p>
            <a:pPr>
              <a:buNone/>
            </a:pPr>
            <a:r>
              <a:rPr lang="en-IN" sz="1000" b="1" dirty="0"/>
              <a:t>1. Document Upload and Ingestion</a:t>
            </a:r>
          </a:p>
          <a:p>
            <a:pPr>
              <a:buFont typeface="Arial" panose="020B0604020202020204" pitchFamily="34" charset="0"/>
              <a:buChar char="•"/>
            </a:pPr>
            <a:r>
              <a:rPr lang="en-IN" sz="1000" dirty="0"/>
              <a:t>Allow users to upload various document formats through a user-friendly interface.</a:t>
            </a:r>
          </a:p>
          <a:p>
            <a:pPr>
              <a:buFont typeface="Arial" panose="020B0604020202020204" pitchFamily="34" charset="0"/>
              <a:buChar char="•"/>
            </a:pPr>
            <a:r>
              <a:rPr lang="en-IN" sz="1000" dirty="0"/>
              <a:t>Accepted file types include PDF, TXT, and other plain-text-supported documents.</a:t>
            </a:r>
          </a:p>
          <a:p>
            <a:pPr>
              <a:buFont typeface="Arial" panose="020B0604020202020204" pitchFamily="34" charset="0"/>
              <a:buChar char="•"/>
            </a:pPr>
            <a:r>
              <a:rPr lang="en-IN" sz="1000" dirty="0"/>
              <a:t>Documents are automatically parsed and segmented into manageable text chunks for processing.</a:t>
            </a:r>
          </a:p>
          <a:p>
            <a:pPr>
              <a:buNone/>
            </a:pPr>
            <a:r>
              <a:rPr lang="en-US" sz="1000" b="1" dirty="0"/>
              <a:t>2. Text Preprocessing and Embedding</a:t>
            </a:r>
          </a:p>
          <a:p>
            <a:pPr>
              <a:buFont typeface="Arial" panose="020B0604020202020204" pitchFamily="34" charset="0"/>
              <a:buChar char="•"/>
            </a:pPr>
            <a:r>
              <a:rPr lang="en-US" sz="1000" dirty="0"/>
              <a:t>Each document is cleaned, removing noise and irrelevant characters.</a:t>
            </a:r>
          </a:p>
          <a:p>
            <a:pPr>
              <a:buFont typeface="Arial" panose="020B0604020202020204" pitchFamily="34" charset="0"/>
              <a:buChar char="•"/>
            </a:pPr>
            <a:r>
              <a:rPr lang="en-US" sz="1000" dirty="0"/>
              <a:t>Text is divided into coherent chunks to preserve contextual flow.</a:t>
            </a:r>
          </a:p>
          <a:p>
            <a:pPr>
              <a:buFont typeface="Arial" panose="020B0604020202020204" pitchFamily="34" charset="0"/>
              <a:buChar char="•"/>
            </a:pPr>
            <a:r>
              <a:rPr lang="en-US" sz="1000" dirty="0"/>
              <a:t>Each chunk is converted into numerical embeddings using FAISS (Facebook AI Similarity Search). These embeddings help represent semantic meaning for similarity-based retrieval.</a:t>
            </a:r>
          </a:p>
          <a:p>
            <a:pPr>
              <a:buNone/>
            </a:pPr>
            <a:r>
              <a:rPr lang="en-US" sz="1000" b="1" dirty="0"/>
              <a:t>3. Vector Storage with </a:t>
            </a:r>
            <a:r>
              <a:rPr lang="en-US" sz="1000" b="1" dirty="0" err="1"/>
              <a:t>ChromaDB</a:t>
            </a:r>
            <a:endParaRPr lang="en-US" sz="1000" b="1" dirty="0"/>
          </a:p>
          <a:p>
            <a:pPr>
              <a:buFont typeface="Arial" panose="020B0604020202020204" pitchFamily="34" charset="0"/>
              <a:buChar char="•"/>
            </a:pPr>
            <a:r>
              <a:rPr lang="en-US" sz="1000" dirty="0"/>
              <a:t>All document embeddings are stored in </a:t>
            </a:r>
            <a:r>
              <a:rPr lang="en-US" sz="1000" b="1" dirty="0" err="1"/>
              <a:t>ChromaDB</a:t>
            </a:r>
            <a:r>
              <a:rPr lang="en-US" sz="1000" dirty="0"/>
              <a:t>, a high-performance vector database.</a:t>
            </a:r>
          </a:p>
          <a:p>
            <a:pPr>
              <a:buFont typeface="Arial" panose="020B0604020202020204" pitchFamily="34" charset="0"/>
              <a:buChar char="•"/>
            </a:pPr>
            <a:r>
              <a:rPr lang="en-US" sz="1000" dirty="0" err="1"/>
              <a:t>ChromaDB</a:t>
            </a:r>
            <a:r>
              <a:rPr lang="en-US" sz="1000" dirty="0"/>
              <a:t> allows fast and efficient similarity searches based on cosine distance or other similarity metrics.</a:t>
            </a:r>
          </a:p>
          <a:p>
            <a:pPr>
              <a:buFont typeface="Arial" panose="020B0604020202020204" pitchFamily="34" charset="0"/>
              <a:buChar char="•"/>
            </a:pPr>
            <a:r>
              <a:rPr lang="en-US" sz="1000" dirty="0"/>
              <a:t>This enables retrieval of the most relevant chunks based on the user’s query.</a:t>
            </a:r>
          </a:p>
          <a:p>
            <a:pPr>
              <a:buNone/>
            </a:pPr>
            <a:r>
              <a:rPr lang="en-US" sz="1000" b="1" dirty="0"/>
              <a:t>4. Query Processing and Retrieval</a:t>
            </a:r>
          </a:p>
          <a:p>
            <a:pPr>
              <a:buFont typeface="Arial" panose="020B0604020202020204" pitchFamily="34" charset="0"/>
              <a:buChar char="•"/>
            </a:pPr>
            <a:r>
              <a:rPr lang="en-US" sz="1000" dirty="0"/>
              <a:t>The user submits a natural language query through the interface.</a:t>
            </a:r>
          </a:p>
          <a:p>
            <a:pPr>
              <a:buFont typeface="Arial" panose="020B0604020202020204" pitchFamily="34" charset="0"/>
              <a:buChar char="•"/>
            </a:pPr>
            <a:r>
              <a:rPr lang="en-US" sz="1000" dirty="0"/>
              <a:t>The query is also embedded and compared with stored document vectors to find the top relevant chunks.</a:t>
            </a:r>
          </a:p>
          <a:p>
            <a:pPr>
              <a:buFont typeface="Arial" panose="020B0604020202020204" pitchFamily="34" charset="0"/>
              <a:buChar char="•"/>
            </a:pPr>
            <a:r>
              <a:rPr lang="en-US" sz="1000" dirty="0"/>
              <a:t>These chunks are selected and passed along with the query to the language model.</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EC2015-B8B5-70D9-FEC4-99BB0D7ED72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629A0D4-7DB1-ED1F-5ED6-5B1945E2B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38B69-C290-D52F-2237-90DEB4735F36}"/>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0316C032-40B0-5723-7C0D-E5E5B6DA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EA64BC-1F81-137F-DC68-2CD0B5E03C86}"/>
              </a:ext>
            </a:extLst>
          </p:cNvPr>
          <p:cNvSpPr>
            <a:spLocks noGrp="1"/>
          </p:cNvSpPr>
          <p:nvPr>
            <p:ph idx="1"/>
          </p:nvPr>
        </p:nvSpPr>
        <p:spPr>
          <a:xfrm>
            <a:off x="838200" y="1929384"/>
            <a:ext cx="10515600" cy="4545202"/>
          </a:xfrm>
        </p:spPr>
        <p:txBody>
          <a:bodyPr vert="horz" lIns="91440" tIns="45720" rIns="91440" bIns="45720" rtlCol="0">
            <a:normAutofit/>
          </a:bodyPr>
          <a:lstStyle/>
          <a:p>
            <a:pPr>
              <a:buNone/>
            </a:pPr>
            <a:r>
              <a:rPr lang="en-US" sz="1000" b="1" dirty="0"/>
              <a:t>5. Answer Generation using </a:t>
            </a:r>
            <a:r>
              <a:rPr lang="en-US" sz="1000" b="1" dirty="0" err="1"/>
              <a:t>DeepSeek</a:t>
            </a:r>
            <a:r>
              <a:rPr lang="en-US" sz="1000" b="1" dirty="0"/>
              <a:t> LLM</a:t>
            </a:r>
          </a:p>
          <a:p>
            <a:pPr>
              <a:buFont typeface="Arial" panose="020B0604020202020204" pitchFamily="34" charset="0"/>
              <a:buChar char="•"/>
            </a:pPr>
            <a:r>
              <a:rPr lang="en-US" sz="1000" dirty="0"/>
              <a:t>The retrieved chunks and the original query are fed into the </a:t>
            </a:r>
            <a:r>
              <a:rPr lang="en-US" sz="1000" b="1" dirty="0" err="1"/>
              <a:t>DeepSeek</a:t>
            </a:r>
            <a:r>
              <a:rPr lang="en-US" sz="1000" b="1" dirty="0"/>
              <a:t> Large Language Model</a:t>
            </a:r>
            <a:r>
              <a:rPr lang="en-US" sz="1000" dirty="0"/>
              <a:t>, a generative AI model.</a:t>
            </a:r>
          </a:p>
          <a:p>
            <a:pPr>
              <a:buFont typeface="Arial" panose="020B0604020202020204" pitchFamily="34" charset="0"/>
              <a:buChar char="•"/>
            </a:pPr>
            <a:r>
              <a:rPr lang="en-US" sz="1000" dirty="0" err="1"/>
              <a:t>DeepSeek</a:t>
            </a:r>
            <a:r>
              <a:rPr lang="en-US" sz="1000" dirty="0"/>
              <a:t> LLM synthesizes the final answer by understanding the context and reasoning over the retrieved information.</a:t>
            </a:r>
          </a:p>
          <a:p>
            <a:pPr>
              <a:buFont typeface="Arial" panose="020B0604020202020204" pitchFamily="34" charset="0"/>
              <a:buChar char="•"/>
            </a:pPr>
            <a:r>
              <a:rPr lang="en-US" sz="1000" dirty="0"/>
              <a:t>This approach ensures that answers are accurate, informative, and context-sensitive, mimicking human-level comprehension.</a:t>
            </a:r>
          </a:p>
          <a:p>
            <a:pPr>
              <a:buNone/>
            </a:pPr>
            <a:r>
              <a:rPr lang="en-US" sz="1000" b="1" dirty="0"/>
              <a:t>6. Deployment</a:t>
            </a:r>
          </a:p>
          <a:p>
            <a:pPr>
              <a:buFont typeface="Arial" panose="020B0604020202020204" pitchFamily="34" charset="0"/>
              <a:buChar char="•"/>
            </a:pPr>
            <a:r>
              <a:rPr lang="en-US" sz="1000" dirty="0"/>
              <a:t>The entire pipeline is deployed using </a:t>
            </a:r>
            <a:r>
              <a:rPr lang="en-US" sz="1000" b="1" dirty="0" err="1"/>
              <a:t>Streamlit</a:t>
            </a:r>
            <a:r>
              <a:rPr lang="en-US" sz="1000" dirty="0"/>
              <a:t>, enabling a clean and interactive web interface.</a:t>
            </a:r>
          </a:p>
          <a:p>
            <a:pPr>
              <a:buFont typeface="Arial" panose="020B0604020202020204" pitchFamily="34" charset="0"/>
              <a:buChar char="•"/>
            </a:pPr>
            <a:r>
              <a:rPr lang="en-US" sz="1000" dirty="0"/>
              <a:t>Backend operations are handled using Python, with </a:t>
            </a:r>
            <a:r>
              <a:rPr lang="en-US" sz="1000" dirty="0" err="1"/>
              <a:t>LangChain</a:t>
            </a:r>
            <a:r>
              <a:rPr lang="en-US" sz="1000" dirty="0"/>
              <a:t> managing the orchestration between document handling, retrieval, and LLM communication.</a:t>
            </a:r>
          </a:p>
          <a:p>
            <a:pPr>
              <a:buFont typeface="Arial" panose="020B0604020202020204" pitchFamily="34" charset="0"/>
              <a:buChar char="•"/>
            </a:pPr>
            <a:r>
              <a:rPr lang="en-US" sz="1000" dirty="0"/>
              <a:t>The system is scalable and can be hosted on cloud platforms for real-time use.</a:t>
            </a:r>
          </a:p>
          <a:p>
            <a:pPr>
              <a:buNone/>
            </a:pPr>
            <a:r>
              <a:rPr lang="en-US" sz="1000" b="1" dirty="0"/>
              <a:t>7. Evaluation</a:t>
            </a:r>
          </a:p>
          <a:p>
            <a:pPr>
              <a:buFont typeface="Arial" panose="020B0604020202020204" pitchFamily="34" charset="0"/>
              <a:buChar char="•"/>
            </a:pPr>
            <a:r>
              <a:rPr lang="en-US" sz="1000" dirty="0"/>
              <a:t>The system is evaluated based on response relevance, contextual accuracy, and user satisfaction.</a:t>
            </a:r>
          </a:p>
          <a:p>
            <a:pPr>
              <a:buFont typeface="Arial" panose="020B0604020202020204" pitchFamily="34" charset="0"/>
              <a:buChar char="•"/>
            </a:pPr>
            <a:r>
              <a:rPr lang="en-US" sz="1000" dirty="0"/>
              <a:t>Manual and automated testing is used to compare generated answers with expected document content.</a:t>
            </a:r>
          </a:p>
          <a:p>
            <a:pPr>
              <a:buFont typeface="Arial" panose="020B0604020202020204" pitchFamily="34" charset="0"/>
              <a:buChar char="•"/>
            </a:pPr>
            <a:r>
              <a:rPr lang="en-US" sz="1000" dirty="0"/>
              <a:t>Continuous feedback is incorporated to fine-tune chunk size, embedding quality, and model behavior for improved performance.</a:t>
            </a:r>
          </a:p>
          <a:p>
            <a:pPr>
              <a:buNone/>
            </a:pPr>
            <a:r>
              <a:rPr lang="en-US" sz="1000" b="1" dirty="0"/>
              <a:t>Result</a:t>
            </a:r>
          </a:p>
          <a:p>
            <a:pPr>
              <a:buFont typeface="Arial" panose="020B0604020202020204" pitchFamily="34" charset="0"/>
              <a:buChar char="•"/>
            </a:pPr>
            <a:r>
              <a:rPr lang="en-US" sz="1000" dirty="0"/>
              <a:t>The system allows seamless document uploads and accurate, real-time question answering.</a:t>
            </a:r>
          </a:p>
          <a:p>
            <a:pPr>
              <a:buFont typeface="Arial" panose="020B0604020202020204" pitchFamily="34" charset="0"/>
              <a:buChar char="•"/>
            </a:pPr>
            <a:r>
              <a:rPr lang="en-US" sz="1000" dirty="0"/>
              <a:t>It drastically reduces the time required for document review and information retrieval.</a:t>
            </a:r>
          </a:p>
          <a:p>
            <a:pPr>
              <a:buFont typeface="Arial" panose="020B0604020202020204" pitchFamily="34" charset="0"/>
              <a:buChar char="•"/>
            </a:pPr>
            <a:r>
              <a:rPr lang="en-US" sz="1000" dirty="0"/>
              <a:t>Users receive concise, context-aware responses, making the system useful for legal, academic, technical, and research documents.</a:t>
            </a:r>
          </a:p>
          <a:p>
            <a:pPr marL="305435" indent="-305435">
              <a:spcBef>
                <a:spcPct val="20000"/>
              </a:spcBef>
              <a:spcAft>
                <a:spcPts val="600"/>
              </a:spcAft>
              <a:buFont typeface="Arial"/>
              <a:buChar char="•"/>
            </a:pPr>
            <a:endParaRPr lang="en-GB" sz="1000" dirty="0"/>
          </a:p>
        </p:txBody>
      </p:sp>
    </p:spTree>
    <p:extLst>
      <p:ext uri="{BB962C8B-B14F-4D97-AF65-F5344CB8AC3E}">
        <p14:creationId xmlns:p14="http://schemas.microsoft.com/office/powerpoint/2010/main" val="241841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589935" y="1929384"/>
            <a:ext cx="11336593" cy="4777592"/>
          </a:xfrm>
        </p:spPr>
        <p:txBody>
          <a:bodyPr vert="horz" lIns="91440" tIns="45720" rIns="91440" bIns="45720" rtlCol="0">
            <a:normAutofit fontScale="92500" lnSpcReduction="10000"/>
          </a:bodyPr>
          <a:lstStyle/>
          <a:p>
            <a:pPr>
              <a:buNone/>
            </a:pPr>
            <a:r>
              <a:rPr lang="en-IN" sz="1600" b="1" dirty="0"/>
              <a:t>1. System Requirements:</a:t>
            </a:r>
            <a:endParaRPr lang="en-IN" sz="1600" dirty="0"/>
          </a:p>
          <a:p>
            <a:pPr>
              <a:buFont typeface="Arial" panose="020B0604020202020204" pitchFamily="34" charset="0"/>
              <a:buChar char="•"/>
            </a:pPr>
            <a:r>
              <a:rPr lang="en-IN" sz="1600" dirty="0"/>
              <a:t>Operating System: Windows/Linux/Mac</a:t>
            </a:r>
          </a:p>
          <a:p>
            <a:pPr>
              <a:buFont typeface="Arial" panose="020B0604020202020204" pitchFamily="34" charset="0"/>
              <a:buChar char="•"/>
            </a:pPr>
            <a:r>
              <a:rPr lang="en-IN" sz="1600" dirty="0"/>
              <a:t>Python version: 3.8 or above</a:t>
            </a:r>
          </a:p>
          <a:p>
            <a:pPr>
              <a:buFont typeface="Arial" panose="020B0604020202020204" pitchFamily="34" charset="0"/>
              <a:buChar char="•"/>
            </a:pPr>
            <a:r>
              <a:rPr lang="en-IN" sz="1600" dirty="0"/>
              <a:t>Hardware: Minimum 8 GB RAM, recommended 16 GB+ for faster processing</a:t>
            </a:r>
          </a:p>
          <a:p>
            <a:pPr>
              <a:buFont typeface="Arial" panose="020B0604020202020204" pitchFamily="34" charset="0"/>
              <a:buChar char="•"/>
            </a:pPr>
            <a:r>
              <a:rPr lang="en-IN" sz="1600" dirty="0"/>
              <a:t>Storage: SSD with sufficient space for storing document embeddings and logs</a:t>
            </a:r>
          </a:p>
          <a:p>
            <a:pPr>
              <a:buFont typeface="Arial" panose="020B0604020202020204" pitchFamily="34" charset="0"/>
              <a:buChar char="•"/>
            </a:pPr>
            <a:r>
              <a:rPr lang="en-IN" sz="1600" dirty="0"/>
              <a:t>Internet: Required for model access (if using hosted LLMs)</a:t>
            </a:r>
          </a:p>
          <a:p>
            <a:pPr>
              <a:buNone/>
            </a:pPr>
            <a:r>
              <a:rPr lang="en-IN" sz="1600" b="1" dirty="0"/>
              <a:t>2. Required Libraries and Tools:</a:t>
            </a:r>
            <a:endParaRPr lang="en-IN" sz="1600" dirty="0"/>
          </a:p>
          <a:p>
            <a:pPr>
              <a:buFont typeface="Arial" panose="020B0604020202020204" pitchFamily="34" charset="0"/>
              <a:buChar char="•"/>
            </a:pPr>
            <a:r>
              <a:rPr lang="en-IN" sz="1600" b="1" dirty="0" err="1"/>
              <a:t>LangChain</a:t>
            </a:r>
            <a:r>
              <a:rPr lang="en-IN" sz="1600" dirty="0"/>
              <a:t> – for orchestrating document loading, embedding, and retrieval</a:t>
            </a:r>
          </a:p>
          <a:p>
            <a:pPr>
              <a:buFont typeface="Arial" panose="020B0604020202020204" pitchFamily="34" charset="0"/>
              <a:buChar char="•"/>
            </a:pPr>
            <a:r>
              <a:rPr lang="en-IN" sz="1600" b="1" dirty="0" err="1"/>
              <a:t>ChromaDB</a:t>
            </a:r>
            <a:r>
              <a:rPr lang="en-IN" sz="1600" dirty="0"/>
              <a:t> – vector store for storing and querying text embeddings</a:t>
            </a:r>
          </a:p>
          <a:p>
            <a:pPr>
              <a:buFont typeface="Arial" panose="020B0604020202020204" pitchFamily="34" charset="0"/>
              <a:buChar char="•"/>
            </a:pPr>
            <a:r>
              <a:rPr lang="en-IN" sz="1600" b="1" dirty="0"/>
              <a:t>FAISS</a:t>
            </a:r>
            <a:r>
              <a:rPr lang="en-IN" sz="1600" dirty="0"/>
              <a:t> – for fast and efficient similarity search</a:t>
            </a:r>
          </a:p>
          <a:p>
            <a:pPr>
              <a:buFont typeface="Arial" panose="020B0604020202020204" pitchFamily="34" charset="0"/>
              <a:buChar char="•"/>
            </a:pPr>
            <a:r>
              <a:rPr lang="en-IN" sz="1600" b="1" dirty="0" err="1"/>
              <a:t>DeepSeek</a:t>
            </a:r>
            <a:r>
              <a:rPr lang="en-IN" sz="1600" b="1" dirty="0"/>
              <a:t> LLM</a:t>
            </a:r>
            <a:r>
              <a:rPr lang="en-IN" sz="1600" dirty="0"/>
              <a:t> – for generating context-aware answers</a:t>
            </a:r>
          </a:p>
          <a:p>
            <a:pPr>
              <a:buFont typeface="Arial" panose="020B0604020202020204" pitchFamily="34" charset="0"/>
              <a:buChar char="•"/>
            </a:pPr>
            <a:r>
              <a:rPr lang="en-IN" sz="1600" b="1" dirty="0" err="1"/>
              <a:t>Streamlit</a:t>
            </a:r>
            <a:r>
              <a:rPr lang="en-IN" sz="1600" dirty="0"/>
              <a:t> – for creating a user-friendly web interface</a:t>
            </a:r>
          </a:p>
          <a:p>
            <a:pPr>
              <a:buFont typeface="Arial" panose="020B0604020202020204" pitchFamily="34" charset="0"/>
              <a:buChar char="•"/>
            </a:pPr>
            <a:r>
              <a:rPr lang="en-IN" sz="1600" b="1" dirty="0" err="1"/>
              <a:t>PyMuPDF</a:t>
            </a:r>
            <a:r>
              <a:rPr lang="en-IN" sz="1600" b="1" dirty="0"/>
              <a:t> / </a:t>
            </a:r>
            <a:r>
              <a:rPr lang="en-IN" sz="1600" b="1" dirty="0" err="1"/>
              <a:t>pdfminer.six</a:t>
            </a:r>
            <a:r>
              <a:rPr lang="en-IN" sz="1600" b="1" dirty="0"/>
              <a:t> / </a:t>
            </a:r>
            <a:r>
              <a:rPr lang="en-IN" sz="1600" b="1" dirty="0" err="1"/>
              <a:t>Textract</a:t>
            </a:r>
            <a:r>
              <a:rPr lang="en-IN" sz="1600" dirty="0"/>
              <a:t> – for PDF and text file parsing</a:t>
            </a:r>
          </a:p>
          <a:p>
            <a:pPr>
              <a:buFont typeface="Arial" panose="020B0604020202020204" pitchFamily="34" charset="0"/>
              <a:buChar char="•"/>
            </a:pPr>
            <a:r>
              <a:rPr lang="en-IN" sz="1600" b="1" dirty="0"/>
              <a:t>Transformers &amp; </a:t>
            </a:r>
            <a:r>
              <a:rPr lang="en-IN" sz="1600" b="1" dirty="0" err="1"/>
              <a:t>SentenceTransformers</a:t>
            </a:r>
            <a:r>
              <a:rPr lang="en-IN" sz="1600" dirty="0"/>
              <a:t> – for embedding generation and model interaction</a:t>
            </a:r>
          </a:p>
          <a:p>
            <a:pPr>
              <a:buFont typeface="Arial" panose="020B0604020202020204" pitchFamily="34" charset="0"/>
              <a:buChar char="•"/>
            </a:pPr>
            <a:r>
              <a:rPr lang="en-IN" sz="1600" b="1" dirty="0"/>
              <a:t>OpenAI / Hugging Face APIs</a:t>
            </a:r>
            <a:r>
              <a:rPr lang="en-IN" sz="1600" dirty="0"/>
              <a:t> (if using external LLMs)</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7F3CA031-5A95-8874-69AD-5BBB231BC64D}"/>
              </a:ext>
            </a:extLst>
          </p:cNvPr>
          <p:cNvGraphicFramePr>
            <a:graphicFrameLocks noGrp="1"/>
          </p:cNvGraphicFramePr>
          <p:nvPr>
            <p:ph idx="1"/>
            <p:extLst>
              <p:ext uri="{D42A27DB-BD31-4B8C-83A1-F6EECF244321}">
                <p14:modId xmlns:p14="http://schemas.microsoft.com/office/powerpoint/2010/main" val="1072829444"/>
              </p:ext>
            </p:extLst>
          </p:nvPr>
        </p:nvGraphicFramePr>
        <p:xfrm>
          <a:off x="838199" y="1929384"/>
          <a:ext cx="11088329" cy="4251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D0147A-1893-82D8-DA3B-B7D42E0280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37" y="1910525"/>
            <a:ext cx="5210653" cy="4308968"/>
          </a:xfrm>
        </p:spPr>
      </p:pic>
      <p:pic>
        <p:nvPicPr>
          <p:cNvPr id="7" name="Picture 6">
            <a:extLst>
              <a:ext uri="{FF2B5EF4-FFF2-40B4-BE49-F238E27FC236}">
                <a16:creationId xmlns:a16="http://schemas.microsoft.com/office/drawing/2014/main" id="{74347A1E-963C-F44B-43C0-97946BF6A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3147" y="1928813"/>
            <a:ext cx="5210653" cy="4345544"/>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sz="2500" dirty="0">
                <a:latin typeface="Calibri" panose="020F0502020204030204" pitchFamily="34" charset="0"/>
                <a:ea typeface="Calibri" panose="020F0502020204030204" pitchFamily="34" charset="0"/>
                <a:cs typeface="Calibri" panose="020F0502020204030204" pitchFamily="34" charset="0"/>
              </a:rPr>
              <a:t>The DeepSeek-R1 system successfully demonstrates how RAG pipelines can be used for intelligent document-based Q&amp;A. It enhances user experience by replacing traditional keyword-based search with context-rich responses. The system is modular, scalable, and capable of adapting to various document types and domains.</a:t>
            </a:r>
          </a:p>
          <a:p>
            <a:pPr marL="0" indent="0" algn="just">
              <a:buNone/>
            </a:pPr>
            <a:endParaRPr lang="en-US" sz="2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992</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Franklin Gothic Book</vt:lpstr>
      <vt:lpstr>office theme</vt:lpstr>
      <vt:lpstr>PowerPoint Presentation</vt:lpstr>
      <vt:lpstr>OUTLINE</vt:lpstr>
      <vt:lpstr>Problem Statement</vt:lpstr>
      <vt:lpstr>Proposed Solution</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micah john</dc:creator>
  <cp:lastModifiedBy>MUKESH YELLABILLI</cp:lastModifiedBy>
  <cp:revision>12</cp:revision>
  <dcterms:created xsi:type="dcterms:W3CDTF">2013-07-15T20:26:40Z</dcterms:created>
  <dcterms:modified xsi:type="dcterms:W3CDTF">2025-05-09T06:24:51Z</dcterms:modified>
</cp:coreProperties>
</file>