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610" autoAdjust="0"/>
  </p:normalViewPr>
  <p:slideViewPr>
    <p:cSldViewPr snapToGrid="0">
      <p:cViewPr varScale="1">
        <p:scale>
          <a:sx n="83" d="100"/>
          <a:sy n="83" d="100"/>
        </p:scale>
        <p:origin x="45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wahyu" userId="255610a6d6e72561" providerId="LiveId" clId="{3597A1F5-2C0A-4D5B-9D19-30E1CF8C1E78}"/>
    <pc:docChg chg="undo custSel addSld modSld">
      <pc:chgData name="dimas wahyu" userId="255610a6d6e72561" providerId="LiveId" clId="{3597A1F5-2C0A-4D5B-9D19-30E1CF8C1E78}" dt="2021-02-08T15:45:27.935" v="1319" actId="931"/>
      <pc:docMkLst>
        <pc:docMk/>
      </pc:docMkLst>
      <pc:sldChg chg="modSp mod">
        <pc:chgData name="dimas wahyu" userId="255610a6d6e72561" providerId="LiveId" clId="{3597A1F5-2C0A-4D5B-9D19-30E1CF8C1E78}" dt="2021-02-08T14:25:20.244" v="39" actId="20577"/>
        <pc:sldMkLst>
          <pc:docMk/>
          <pc:sldMk cId="3386538430" sldId="262"/>
        </pc:sldMkLst>
        <pc:spChg chg="mod">
          <ac:chgData name="dimas wahyu" userId="255610a6d6e72561" providerId="LiveId" clId="{3597A1F5-2C0A-4D5B-9D19-30E1CF8C1E78}" dt="2021-02-08T14:25:20.244" v="39" actId="20577"/>
          <ac:spMkLst>
            <pc:docMk/>
            <pc:sldMk cId="3386538430" sldId="262"/>
            <ac:spMk id="3" creationId="{72A926F0-46F3-4D35-B54C-F93498093A2D}"/>
          </ac:spMkLst>
        </pc:spChg>
      </pc:sldChg>
      <pc:sldChg chg="addSp modSp new mod">
        <pc:chgData name="dimas wahyu" userId="255610a6d6e72561" providerId="LiveId" clId="{3597A1F5-2C0A-4D5B-9D19-30E1CF8C1E78}" dt="2021-02-08T14:35:31.777" v="176" actId="1076"/>
        <pc:sldMkLst>
          <pc:docMk/>
          <pc:sldMk cId="2606650394" sldId="263"/>
        </pc:sldMkLst>
        <pc:spChg chg="mod">
          <ac:chgData name="dimas wahyu" userId="255610a6d6e72561" providerId="LiveId" clId="{3597A1F5-2C0A-4D5B-9D19-30E1CF8C1E78}" dt="2021-02-08T14:25:41.707" v="53" actId="20577"/>
          <ac:spMkLst>
            <pc:docMk/>
            <pc:sldMk cId="2606650394" sldId="263"/>
            <ac:spMk id="2" creationId="{8A5E1E4B-E39A-45A6-BF69-7FDBA4C8762F}"/>
          </ac:spMkLst>
        </pc:spChg>
        <pc:spChg chg="mod">
          <ac:chgData name="dimas wahyu" userId="255610a6d6e72561" providerId="LiveId" clId="{3597A1F5-2C0A-4D5B-9D19-30E1CF8C1E78}" dt="2021-02-08T14:34:44.041" v="174" actId="20577"/>
          <ac:spMkLst>
            <pc:docMk/>
            <pc:sldMk cId="2606650394" sldId="263"/>
            <ac:spMk id="3" creationId="{AB2DD51C-427A-4625-A17E-12D0D2B5F958}"/>
          </ac:spMkLst>
        </pc:spChg>
        <pc:picChg chg="add mod">
          <ac:chgData name="dimas wahyu" userId="255610a6d6e72561" providerId="LiveId" clId="{3597A1F5-2C0A-4D5B-9D19-30E1CF8C1E78}" dt="2021-02-08T14:34:18.846" v="116" actId="1076"/>
          <ac:picMkLst>
            <pc:docMk/>
            <pc:sldMk cId="2606650394" sldId="263"/>
            <ac:picMk id="5" creationId="{6691265C-BBBB-4356-828C-D575EAA14C19}"/>
          </ac:picMkLst>
        </pc:picChg>
        <pc:picChg chg="add mod">
          <ac:chgData name="dimas wahyu" userId="255610a6d6e72561" providerId="LiveId" clId="{3597A1F5-2C0A-4D5B-9D19-30E1CF8C1E78}" dt="2021-02-08T14:35:31.777" v="176" actId="1076"/>
          <ac:picMkLst>
            <pc:docMk/>
            <pc:sldMk cId="2606650394" sldId="263"/>
            <ac:picMk id="7" creationId="{B69D0138-331B-4982-8A29-BB241EE82F62}"/>
          </ac:picMkLst>
        </pc:picChg>
      </pc:sldChg>
      <pc:sldChg chg="addSp delSp modSp new mod modNotesTx">
        <pc:chgData name="dimas wahyu" userId="255610a6d6e72561" providerId="LiveId" clId="{3597A1F5-2C0A-4D5B-9D19-30E1CF8C1E78}" dt="2021-02-08T14:53:33.896" v="708" actId="20577"/>
        <pc:sldMkLst>
          <pc:docMk/>
          <pc:sldMk cId="77424419" sldId="264"/>
        </pc:sldMkLst>
        <pc:spChg chg="mod">
          <ac:chgData name="dimas wahyu" userId="255610a6d6e72561" providerId="LiveId" clId="{3597A1F5-2C0A-4D5B-9D19-30E1CF8C1E78}" dt="2021-02-08T14:47:08.419" v="367" actId="20577"/>
          <ac:spMkLst>
            <pc:docMk/>
            <pc:sldMk cId="77424419" sldId="264"/>
            <ac:spMk id="2" creationId="{811A8441-3A59-4289-AB4D-6AA067AD1E06}"/>
          </ac:spMkLst>
        </pc:spChg>
        <pc:spChg chg="del">
          <ac:chgData name="dimas wahyu" userId="255610a6d6e72561" providerId="LiveId" clId="{3597A1F5-2C0A-4D5B-9D19-30E1CF8C1E78}" dt="2021-02-08T14:42:12.833" v="245" actId="931"/>
          <ac:spMkLst>
            <pc:docMk/>
            <pc:sldMk cId="77424419" sldId="264"/>
            <ac:spMk id="3" creationId="{20CA8628-115A-4626-A292-1F6F489A161E}"/>
          </ac:spMkLst>
        </pc:spChg>
        <pc:picChg chg="add mod">
          <ac:chgData name="dimas wahyu" userId="255610a6d6e72561" providerId="LiveId" clId="{3597A1F5-2C0A-4D5B-9D19-30E1CF8C1E78}" dt="2021-02-08T14:47:10.725" v="368" actId="1076"/>
          <ac:picMkLst>
            <pc:docMk/>
            <pc:sldMk cId="77424419" sldId="264"/>
            <ac:picMk id="5" creationId="{AB47445E-AC59-4B56-BD8F-B35C83CD69DB}"/>
          </ac:picMkLst>
        </pc:picChg>
        <pc:picChg chg="add del mod">
          <ac:chgData name="dimas wahyu" userId="255610a6d6e72561" providerId="LiveId" clId="{3597A1F5-2C0A-4D5B-9D19-30E1CF8C1E78}" dt="2021-02-08T14:42:35.146" v="252" actId="478"/>
          <ac:picMkLst>
            <pc:docMk/>
            <pc:sldMk cId="77424419" sldId="264"/>
            <ac:picMk id="7" creationId="{E96B9D27-5D45-4B73-9276-7E449608500A}"/>
          </ac:picMkLst>
        </pc:picChg>
      </pc:sldChg>
      <pc:sldChg chg="addSp delSp modSp add mod modNotesTx">
        <pc:chgData name="dimas wahyu" userId="255610a6d6e72561" providerId="LiveId" clId="{3597A1F5-2C0A-4D5B-9D19-30E1CF8C1E78}" dt="2021-02-08T14:55:11.005" v="955" actId="20577"/>
        <pc:sldMkLst>
          <pc:docMk/>
          <pc:sldMk cId="2478460553" sldId="265"/>
        </pc:sldMkLst>
        <pc:spChg chg="mod">
          <ac:chgData name="dimas wahyu" userId="255610a6d6e72561" providerId="LiveId" clId="{3597A1F5-2C0A-4D5B-9D19-30E1CF8C1E78}" dt="2021-02-08T14:47:26.637" v="371" actId="1076"/>
          <ac:spMkLst>
            <pc:docMk/>
            <pc:sldMk cId="2478460553" sldId="265"/>
            <ac:spMk id="2" creationId="{811A8441-3A59-4289-AB4D-6AA067AD1E06}"/>
          </ac:spMkLst>
        </pc:spChg>
        <pc:spChg chg="add del mod">
          <ac:chgData name="dimas wahyu" userId="255610a6d6e72561" providerId="LiveId" clId="{3597A1F5-2C0A-4D5B-9D19-30E1CF8C1E78}" dt="2021-02-08T14:42:49.307" v="256" actId="478"/>
          <ac:spMkLst>
            <pc:docMk/>
            <pc:sldMk cId="2478460553" sldId="265"/>
            <ac:spMk id="4" creationId="{97A818DE-A399-493F-ACBE-B9BE9C9FEA92}"/>
          </ac:spMkLst>
        </pc:spChg>
        <pc:picChg chg="del">
          <ac:chgData name="dimas wahyu" userId="255610a6d6e72561" providerId="LiveId" clId="{3597A1F5-2C0A-4D5B-9D19-30E1CF8C1E78}" dt="2021-02-08T14:42:38.308" v="253" actId="478"/>
          <ac:picMkLst>
            <pc:docMk/>
            <pc:sldMk cId="2478460553" sldId="265"/>
            <ac:picMk id="5" creationId="{AB47445E-AC59-4B56-BD8F-B35C83CD69DB}"/>
          </ac:picMkLst>
        </pc:picChg>
        <pc:picChg chg="add del mod">
          <ac:chgData name="dimas wahyu" userId="255610a6d6e72561" providerId="LiveId" clId="{3597A1F5-2C0A-4D5B-9D19-30E1CF8C1E78}" dt="2021-02-08T14:43:30.898" v="266" actId="1076"/>
          <ac:picMkLst>
            <pc:docMk/>
            <pc:sldMk cId="2478460553" sldId="265"/>
            <ac:picMk id="7" creationId="{E96B9D27-5D45-4B73-9276-7E449608500A}"/>
          </ac:picMkLst>
        </pc:picChg>
      </pc:sldChg>
      <pc:sldChg chg="addSp delSp modSp add mod">
        <pc:chgData name="dimas wahyu" userId="255610a6d6e72561" providerId="LiveId" clId="{3597A1F5-2C0A-4D5B-9D19-30E1CF8C1E78}" dt="2021-02-08T14:48:33.292" v="377" actId="1076"/>
        <pc:sldMkLst>
          <pc:docMk/>
          <pc:sldMk cId="2939409531" sldId="266"/>
        </pc:sldMkLst>
        <pc:spChg chg="mod">
          <ac:chgData name="dimas wahyu" userId="255610a6d6e72561" providerId="LiveId" clId="{3597A1F5-2C0A-4D5B-9D19-30E1CF8C1E78}" dt="2021-02-08T14:45:26.536" v="329" actId="20577"/>
          <ac:spMkLst>
            <pc:docMk/>
            <pc:sldMk cId="2939409531" sldId="266"/>
            <ac:spMk id="2" creationId="{811A8441-3A59-4289-AB4D-6AA067AD1E06}"/>
          </ac:spMkLst>
        </pc:spChg>
        <pc:picChg chg="add mod">
          <ac:chgData name="dimas wahyu" userId="255610a6d6e72561" providerId="LiveId" clId="{3597A1F5-2C0A-4D5B-9D19-30E1CF8C1E78}" dt="2021-02-08T14:48:33.292" v="377" actId="1076"/>
          <ac:picMkLst>
            <pc:docMk/>
            <pc:sldMk cId="2939409531" sldId="266"/>
            <ac:picMk id="4" creationId="{496B843E-C568-460A-9463-97885C679699}"/>
          </ac:picMkLst>
        </pc:picChg>
        <pc:picChg chg="del">
          <ac:chgData name="dimas wahyu" userId="255610a6d6e72561" providerId="LiveId" clId="{3597A1F5-2C0A-4D5B-9D19-30E1CF8C1E78}" dt="2021-02-08T14:44:53.443" v="268" actId="478"/>
          <ac:picMkLst>
            <pc:docMk/>
            <pc:sldMk cId="2939409531" sldId="266"/>
            <ac:picMk id="7" creationId="{E96B9D27-5D45-4B73-9276-7E449608500A}"/>
          </ac:picMkLst>
        </pc:picChg>
      </pc:sldChg>
      <pc:sldChg chg="addSp delSp modSp add mod">
        <pc:chgData name="dimas wahyu" userId="255610a6d6e72561" providerId="LiveId" clId="{3597A1F5-2C0A-4D5B-9D19-30E1CF8C1E78}" dt="2021-02-08T14:47:36.270" v="373" actId="1076"/>
        <pc:sldMkLst>
          <pc:docMk/>
          <pc:sldMk cId="945536121" sldId="267"/>
        </pc:sldMkLst>
        <pc:spChg chg="mod">
          <ac:chgData name="dimas wahyu" userId="255610a6d6e72561" providerId="LiveId" clId="{3597A1F5-2C0A-4D5B-9D19-30E1CF8C1E78}" dt="2021-02-08T14:47:33.092" v="372"/>
          <ac:spMkLst>
            <pc:docMk/>
            <pc:sldMk cId="945536121" sldId="267"/>
            <ac:spMk id="2" creationId="{811A8441-3A59-4289-AB4D-6AA067AD1E06}"/>
          </ac:spMkLst>
        </pc:spChg>
        <pc:picChg chg="add mod">
          <ac:chgData name="dimas wahyu" userId="255610a6d6e72561" providerId="LiveId" clId="{3597A1F5-2C0A-4D5B-9D19-30E1CF8C1E78}" dt="2021-02-08T14:47:36.270" v="373" actId="1076"/>
          <ac:picMkLst>
            <pc:docMk/>
            <pc:sldMk cId="945536121" sldId="267"/>
            <ac:picMk id="4" creationId="{A9C6CA3C-5038-4307-86FD-42C8B78B73E5}"/>
          </ac:picMkLst>
        </pc:picChg>
        <pc:picChg chg="del">
          <ac:chgData name="dimas wahyu" userId="255610a6d6e72561" providerId="LiveId" clId="{3597A1F5-2C0A-4D5B-9D19-30E1CF8C1E78}" dt="2021-02-08T14:46:28.598" v="331" actId="478"/>
          <ac:picMkLst>
            <pc:docMk/>
            <pc:sldMk cId="945536121" sldId="267"/>
            <ac:picMk id="7" creationId="{E96B9D27-5D45-4B73-9276-7E449608500A}"/>
          </ac:picMkLst>
        </pc:picChg>
      </pc:sldChg>
      <pc:sldChg chg="addSp delSp modSp add mod">
        <pc:chgData name="dimas wahyu" userId="255610a6d6e72561" providerId="LiveId" clId="{3597A1F5-2C0A-4D5B-9D19-30E1CF8C1E78}" dt="2021-02-08T14:49:58.900" v="398" actId="1076"/>
        <pc:sldMkLst>
          <pc:docMk/>
          <pc:sldMk cId="3464931713" sldId="268"/>
        </pc:sldMkLst>
        <pc:spChg chg="mod">
          <ac:chgData name="dimas wahyu" userId="255610a6d6e72561" providerId="LiveId" clId="{3597A1F5-2C0A-4D5B-9D19-30E1CF8C1E78}" dt="2021-02-08T14:49:10.757" v="394" actId="20577"/>
          <ac:spMkLst>
            <pc:docMk/>
            <pc:sldMk cId="3464931713" sldId="268"/>
            <ac:spMk id="2" creationId="{811A8441-3A59-4289-AB4D-6AA067AD1E06}"/>
          </ac:spMkLst>
        </pc:spChg>
        <pc:picChg chg="del">
          <ac:chgData name="dimas wahyu" userId="255610a6d6e72561" providerId="LiveId" clId="{3597A1F5-2C0A-4D5B-9D19-30E1CF8C1E78}" dt="2021-02-08T14:48:58.278" v="379" actId="478"/>
          <ac:picMkLst>
            <pc:docMk/>
            <pc:sldMk cId="3464931713" sldId="268"/>
            <ac:picMk id="4" creationId="{496B843E-C568-460A-9463-97885C679699}"/>
          </ac:picMkLst>
        </pc:picChg>
        <pc:picChg chg="add mod">
          <ac:chgData name="dimas wahyu" userId="255610a6d6e72561" providerId="LiveId" clId="{3597A1F5-2C0A-4D5B-9D19-30E1CF8C1E78}" dt="2021-02-08T14:49:58.900" v="398" actId="1076"/>
          <ac:picMkLst>
            <pc:docMk/>
            <pc:sldMk cId="3464931713" sldId="268"/>
            <ac:picMk id="5" creationId="{3CED4911-3E9C-4837-877B-ED90073750E6}"/>
          </ac:picMkLst>
        </pc:picChg>
      </pc:sldChg>
      <pc:sldChg chg="addSp delSp modSp new mod modNotesTx">
        <pc:chgData name="dimas wahyu" userId="255610a6d6e72561" providerId="LiveId" clId="{3597A1F5-2C0A-4D5B-9D19-30E1CF8C1E78}" dt="2021-02-08T14:52:23.944" v="538" actId="20577"/>
        <pc:sldMkLst>
          <pc:docMk/>
          <pc:sldMk cId="1080803223" sldId="269"/>
        </pc:sldMkLst>
        <pc:spChg chg="mod">
          <ac:chgData name="dimas wahyu" userId="255610a6d6e72561" providerId="LiveId" clId="{3597A1F5-2C0A-4D5B-9D19-30E1CF8C1E78}" dt="2021-02-08T14:50:33.056" v="406" actId="20577"/>
          <ac:spMkLst>
            <pc:docMk/>
            <pc:sldMk cId="1080803223" sldId="269"/>
            <ac:spMk id="2" creationId="{D5FF5CFE-8143-47BB-9B5C-0B5BB270CF6C}"/>
          </ac:spMkLst>
        </pc:spChg>
        <pc:spChg chg="del">
          <ac:chgData name="dimas wahyu" userId="255610a6d6e72561" providerId="LiveId" clId="{3597A1F5-2C0A-4D5B-9D19-30E1CF8C1E78}" dt="2021-02-08T14:51:29.793" v="407" actId="931"/>
          <ac:spMkLst>
            <pc:docMk/>
            <pc:sldMk cId="1080803223" sldId="269"/>
            <ac:spMk id="3" creationId="{1361E56D-C895-4F50-8AD3-014F9C787622}"/>
          </ac:spMkLst>
        </pc:spChg>
        <pc:picChg chg="add mod">
          <ac:chgData name="dimas wahyu" userId="255610a6d6e72561" providerId="LiveId" clId="{3597A1F5-2C0A-4D5B-9D19-30E1CF8C1E78}" dt="2021-02-08T14:51:34.028" v="409" actId="1076"/>
          <ac:picMkLst>
            <pc:docMk/>
            <pc:sldMk cId="1080803223" sldId="269"/>
            <ac:picMk id="5" creationId="{BA60446A-1D83-4F6B-81D4-830177092193}"/>
          </ac:picMkLst>
        </pc:picChg>
      </pc:sldChg>
      <pc:sldChg chg="addSp delSp modSp new mod">
        <pc:chgData name="dimas wahyu" userId="255610a6d6e72561" providerId="LiveId" clId="{3597A1F5-2C0A-4D5B-9D19-30E1CF8C1E78}" dt="2021-02-08T14:57:43.490" v="1021" actId="14100"/>
        <pc:sldMkLst>
          <pc:docMk/>
          <pc:sldMk cId="2349399874" sldId="270"/>
        </pc:sldMkLst>
        <pc:spChg chg="mod">
          <ac:chgData name="dimas wahyu" userId="255610a6d6e72561" providerId="LiveId" clId="{3597A1F5-2C0A-4D5B-9D19-30E1CF8C1E78}" dt="2021-02-08T14:57:26.759" v="1016" actId="1076"/>
          <ac:spMkLst>
            <pc:docMk/>
            <pc:sldMk cId="2349399874" sldId="270"/>
            <ac:spMk id="2" creationId="{3412C3FF-FA1A-4CAB-8510-21441A9DE9F1}"/>
          </ac:spMkLst>
        </pc:spChg>
        <pc:spChg chg="del">
          <ac:chgData name="dimas wahyu" userId="255610a6d6e72561" providerId="LiveId" clId="{3597A1F5-2C0A-4D5B-9D19-30E1CF8C1E78}" dt="2021-02-08T14:57:29.428" v="1017" actId="478"/>
          <ac:spMkLst>
            <pc:docMk/>
            <pc:sldMk cId="2349399874" sldId="270"/>
            <ac:spMk id="3" creationId="{1C581D50-8001-4A9A-9928-F8ED6389667D}"/>
          </ac:spMkLst>
        </pc:spChg>
        <pc:picChg chg="add mod">
          <ac:chgData name="dimas wahyu" userId="255610a6d6e72561" providerId="LiveId" clId="{3597A1F5-2C0A-4D5B-9D19-30E1CF8C1E78}" dt="2021-02-08T14:57:43.490" v="1021" actId="14100"/>
          <ac:picMkLst>
            <pc:docMk/>
            <pc:sldMk cId="2349399874" sldId="270"/>
            <ac:picMk id="5" creationId="{B47F8113-99E4-4194-B42F-4FA1D281ECA2}"/>
          </ac:picMkLst>
        </pc:picChg>
      </pc:sldChg>
      <pc:sldChg chg="addSp delSp modSp new mod">
        <pc:chgData name="dimas wahyu" userId="255610a6d6e72561" providerId="LiveId" clId="{3597A1F5-2C0A-4D5B-9D19-30E1CF8C1E78}" dt="2021-02-08T15:16:41.949" v="1040" actId="20577"/>
        <pc:sldMkLst>
          <pc:docMk/>
          <pc:sldMk cId="77977628" sldId="271"/>
        </pc:sldMkLst>
        <pc:spChg chg="mod">
          <ac:chgData name="dimas wahyu" userId="255610a6d6e72561" providerId="LiveId" clId="{3597A1F5-2C0A-4D5B-9D19-30E1CF8C1E78}" dt="2021-02-08T15:16:41.949" v="1040" actId="20577"/>
          <ac:spMkLst>
            <pc:docMk/>
            <pc:sldMk cId="77977628" sldId="271"/>
            <ac:spMk id="2" creationId="{BB802541-E2B7-4F67-ABEC-CCFA8CBC5BDC}"/>
          </ac:spMkLst>
        </pc:spChg>
        <pc:spChg chg="del">
          <ac:chgData name="dimas wahyu" userId="255610a6d6e72561" providerId="LiveId" clId="{3597A1F5-2C0A-4D5B-9D19-30E1CF8C1E78}" dt="2021-02-08T15:09:21.364" v="1026" actId="931"/>
          <ac:spMkLst>
            <pc:docMk/>
            <pc:sldMk cId="77977628" sldId="271"/>
            <ac:spMk id="3" creationId="{76EB30AE-3C7A-482B-B5B3-3C98BF86C106}"/>
          </ac:spMkLst>
        </pc:spChg>
        <pc:picChg chg="add mod">
          <ac:chgData name="dimas wahyu" userId="255610a6d6e72561" providerId="LiveId" clId="{3597A1F5-2C0A-4D5B-9D19-30E1CF8C1E78}" dt="2021-02-08T15:09:25.106" v="1027" actId="14100"/>
          <ac:picMkLst>
            <pc:docMk/>
            <pc:sldMk cId="77977628" sldId="271"/>
            <ac:picMk id="5" creationId="{2B7BFF95-BB2A-4BB6-86DA-18E9A2C782EB}"/>
          </ac:picMkLst>
        </pc:picChg>
      </pc:sldChg>
      <pc:sldChg chg="addSp delSp modSp add mod">
        <pc:chgData name="dimas wahyu" userId="255610a6d6e72561" providerId="LiveId" clId="{3597A1F5-2C0A-4D5B-9D19-30E1CF8C1E78}" dt="2021-02-08T15:16:49.861" v="1052" actId="20577"/>
        <pc:sldMkLst>
          <pc:docMk/>
          <pc:sldMk cId="594385075" sldId="272"/>
        </pc:sldMkLst>
        <pc:spChg chg="mod">
          <ac:chgData name="dimas wahyu" userId="255610a6d6e72561" providerId="LiveId" clId="{3597A1F5-2C0A-4D5B-9D19-30E1CF8C1E78}" dt="2021-02-08T15:16:49.861" v="1052" actId="20577"/>
          <ac:spMkLst>
            <pc:docMk/>
            <pc:sldMk cId="594385075" sldId="272"/>
            <ac:spMk id="2" creationId="{BB802541-E2B7-4F67-ABEC-CCFA8CBC5BDC}"/>
          </ac:spMkLst>
        </pc:spChg>
        <pc:spChg chg="add del mod">
          <ac:chgData name="dimas wahyu" userId="255610a6d6e72561" providerId="LiveId" clId="{3597A1F5-2C0A-4D5B-9D19-30E1CF8C1E78}" dt="2021-02-08T15:12:06.495" v="1030" actId="931"/>
          <ac:spMkLst>
            <pc:docMk/>
            <pc:sldMk cId="594385075" sldId="272"/>
            <ac:spMk id="4" creationId="{4D3F2C7C-72E1-488F-9BCE-7398F2D8E776}"/>
          </ac:spMkLst>
        </pc:spChg>
        <pc:picChg chg="del">
          <ac:chgData name="dimas wahyu" userId="255610a6d6e72561" providerId="LiveId" clId="{3597A1F5-2C0A-4D5B-9D19-30E1CF8C1E78}" dt="2021-02-08T15:11:59.315" v="1029" actId="478"/>
          <ac:picMkLst>
            <pc:docMk/>
            <pc:sldMk cId="594385075" sldId="272"/>
            <ac:picMk id="5" creationId="{2B7BFF95-BB2A-4BB6-86DA-18E9A2C782EB}"/>
          </ac:picMkLst>
        </pc:picChg>
        <pc:picChg chg="add mod">
          <ac:chgData name="dimas wahyu" userId="255610a6d6e72561" providerId="LiveId" clId="{3597A1F5-2C0A-4D5B-9D19-30E1CF8C1E78}" dt="2021-02-08T15:12:10.922" v="1032" actId="1076"/>
          <ac:picMkLst>
            <pc:docMk/>
            <pc:sldMk cId="594385075" sldId="272"/>
            <ac:picMk id="7" creationId="{2A0793D3-E7C2-4FCB-A87C-600F0B798444}"/>
          </ac:picMkLst>
        </pc:picChg>
      </pc:sldChg>
      <pc:sldChg chg="addSp delSp modSp new mod">
        <pc:chgData name="dimas wahyu" userId="255610a6d6e72561" providerId="LiveId" clId="{3597A1F5-2C0A-4D5B-9D19-30E1CF8C1E78}" dt="2021-02-08T15:24:55.291" v="1189" actId="1076"/>
        <pc:sldMkLst>
          <pc:docMk/>
          <pc:sldMk cId="1980976012" sldId="273"/>
        </pc:sldMkLst>
        <pc:spChg chg="mod">
          <ac:chgData name="dimas wahyu" userId="255610a6d6e72561" providerId="LiveId" clId="{3597A1F5-2C0A-4D5B-9D19-30E1CF8C1E78}" dt="2021-02-08T15:17:08.242" v="1086" actId="20577"/>
          <ac:spMkLst>
            <pc:docMk/>
            <pc:sldMk cId="1980976012" sldId="273"/>
            <ac:spMk id="2" creationId="{D8309E14-8489-4CCE-9E6C-3F900B55919A}"/>
          </ac:spMkLst>
        </pc:spChg>
        <pc:spChg chg="mod">
          <ac:chgData name="dimas wahyu" userId="255610a6d6e72561" providerId="LiveId" clId="{3597A1F5-2C0A-4D5B-9D19-30E1CF8C1E78}" dt="2021-02-08T15:22:17.523" v="1124" actId="20577"/>
          <ac:spMkLst>
            <pc:docMk/>
            <pc:sldMk cId="1980976012" sldId="273"/>
            <ac:spMk id="3" creationId="{DFC3A80D-84F6-485E-A8D8-4B01B41BA59E}"/>
          </ac:spMkLst>
        </pc:spChg>
        <pc:spChg chg="add del">
          <ac:chgData name="dimas wahyu" userId="255610a6d6e72561" providerId="LiveId" clId="{3597A1F5-2C0A-4D5B-9D19-30E1CF8C1E78}" dt="2021-02-08T15:24:43.416" v="1185" actId="478"/>
          <ac:spMkLst>
            <pc:docMk/>
            <pc:sldMk cId="1980976012" sldId="273"/>
            <ac:spMk id="11" creationId="{347B3463-6B46-44C2-A586-AD46CC48D90E}"/>
          </ac:spMkLst>
        </pc:spChg>
        <pc:picChg chg="add mod">
          <ac:chgData name="dimas wahyu" userId="255610a6d6e72561" providerId="LiveId" clId="{3597A1F5-2C0A-4D5B-9D19-30E1CF8C1E78}" dt="2021-02-08T15:22:41.704" v="1131" actId="1076"/>
          <ac:picMkLst>
            <pc:docMk/>
            <pc:sldMk cId="1980976012" sldId="273"/>
            <ac:picMk id="5" creationId="{17E8EE94-E31A-4C1C-A204-7C42866792F4}"/>
          </ac:picMkLst>
        </pc:picChg>
        <pc:picChg chg="add del mod">
          <ac:chgData name="dimas wahyu" userId="255610a6d6e72561" providerId="LiveId" clId="{3597A1F5-2C0A-4D5B-9D19-30E1CF8C1E78}" dt="2021-02-08T15:24:41.420" v="1184" actId="478"/>
          <ac:picMkLst>
            <pc:docMk/>
            <pc:sldMk cId="1980976012" sldId="273"/>
            <ac:picMk id="7" creationId="{C5609CD1-E33A-4046-A32D-6D0A40CCE403}"/>
          </ac:picMkLst>
        </pc:picChg>
        <pc:picChg chg="add del mod">
          <ac:chgData name="dimas wahyu" userId="255610a6d6e72561" providerId="LiveId" clId="{3597A1F5-2C0A-4D5B-9D19-30E1CF8C1E78}" dt="2021-02-08T15:23:29.938" v="1180" actId="478"/>
          <ac:picMkLst>
            <pc:docMk/>
            <pc:sldMk cId="1980976012" sldId="273"/>
            <ac:picMk id="9" creationId="{71E60066-A33D-49AF-B906-E988EC99B58D}"/>
          </ac:picMkLst>
        </pc:picChg>
        <pc:picChg chg="add mod">
          <ac:chgData name="dimas wahyu" userId="255610a6d6e72561" providerId="LiveId" clId="{3597A1F5-2C0A-4D5B-9D19-30E1CF8C1E78}" dt="2021-02-08T15:24:55.291" v="1189" actId="1076"/>
          <ac:picMkLst>
            <pc:docMk/>
            <pc:sldMk cId="1980976012" sldId="273"/>
            <ac:picMk id="13" creationId="{F5277270-60F4-44AC-8ACE-7BB9ACFC489D}"/>
          </ac:picMkLst>
        </pc:picChg>
        <pc:inkChg chg="add del">
          <ac:chgData name="dimas wahyu" userId="255610a6d6e72561" providerId="LiveId" clId="{3597A1F5-2C0A-4D5B-9D19-30E1CF8C1E78}" dt="2021-02-08T15:23:51.927" v="1182" actId="9405"/>
          <ac:inkMkLst>
            <pc:docMk/>
            <pc:sldMk cId="1980976012" sldId="273"/>
            <ac:inkMk id="10" creationId="{B5C7A7B8-6A59-4512-BA2A-3C7319660C3C}"/>
          </ac:inkMkLst>
        </pc:inkChg>
      </pc:sldChg>
      <pc:sldChg chg="addSp delSp modSp add mod">
        <pc:chgData name="dimas wahyu" userId="255610a6d6e72561" providerId="LiveId" clId="{3597A1F5-2C0A-4D5B-9D19-30E1CF8C1E78}" dt="2021-02-08T15:29:58.724" v="1249" actId="1076"/>
        <pc:sldMkLst>
          <pc:docMk/>
          <pc:sldMk cId="1114049477" sldId="274"/>
        </pc:sldMkLst>
        <pc:spChg chg="mod">
          <ac:chgData name="dimas wahyu" userId="255610a6d6e72561" providerId="LiveId" clId="{3597A1F5-2C0A-4D5B-9D19-30E1CF8C1E78}" dt="2021-02-08T15:26:18.544" v="1221" actId="20577"/>
          <ac:spMkLst>
            <pc:docMk/>
            <pc:sldMk cId="1114049477" sldId="274"/>
            <ac:spMk id="3" creationId="{DFC3A80D-84F6-485E-A8D8-4B01B41BA59E}"/>
          </ac:spMkLst>
        </pc:spChg>
        <pc:spChg chg="add del">
          <ac:chgData name="dimas wahyu" userId="255610a6d6e72561" providerId="LiveId" clId="{3597A1F5-2C0A-4D5B-9D19-30E1CF8C1E78}" dt="2021-02-08T15:27:50.686" v="1231" actId="478"/>
          <ac:spMkLst>
            <pc:docMk/>
            <pc:sldMk cId="1114049477" sldId="274"/>
            <ac:spMk id="8" creationId="{6C3AC45C-1C6D-4326-A03F-1585D051FF89}"/>
          </ac:spMkLst>
        </pc:spChg>
        <pc:spChg chg="add del mod">
          <ac:chgData name="dimas wahyu" userId="255610a6d6e72561" providerId="LiveId" clId="{3597A1F5-2C0A-4D5B-9D19-30E1CF8C1E78}" dt="2021-02-08T15:27:52.126" v="1232" actId="478"/>
          <ac:spMkLst>
            <pc:docMk/>
            <pc:sldMk cId="1114049477" sldId="274"/>
            <ac:spMk id="10" creationId="{24FDEEC1-436F-406B-948D-501F4AF902F4}"/>
          </ac:spMkLst>
        </pc:spChg>
        <pc:spChg chg="add del">
          <ac:chgData name="dimas wahyu" userId="255610a6d6e72561" providerId="LiveId" clId="{3597A1F5-2C0A-4D5B-9D19-30E1CF8C1E78}" dt="2021-02-08T15:29:24.743" v="1244" actId="478"/>
          <ac:spMkLst>
            <pc:docMk/>
            <pc:sldMk cId="1114049477" sldId="274"/>
            <ac:spMk id="15" creationId="{515D3BF3-6B7E-470F-8C5A-E7B5490DC61E}"/>
          </ac:spMkLst>
        </pc:spChg>
        <pc:picChg chg="del">
          <ac:chgData name="dimas wahyu" userId="255610a6d6e72561" providerId="LiveId" clId="{3597A1F5-2C0A-4D5B-9D19-30E1CF8C1E78}" dt="2021-02-08T15:23:03.081" v="1135" actId="478"/>
          <ac:picMkLst>
            <pc:docMk/>
            <pc:sldMk cId="1114049477" sldId="274"/>
            <ac:picMk id="5" creationId="{17E8EE94-E31A-4C1C-A204-7C42866792F4}"/>
          </ac:picMkLst>
        </pc:picChg>
        <pc:picChg chg="add del mod">
          <ac:chgData name="dimas wahyu" userId="255610a6d6e72561" providerId="LiveId" clId="{3597A1F5-2C0A-4D5B-9D19-30E1CF8C1E78}" dt="2021-02-08T15:27:49.905" v="1230" actId="478"/>
          <ac:picMkLst>
            <pc:docMk/>
            <pc:sldMk cId="1114049477" sldId="274"/>
            <ac:picMk id="6" creationId="{4D6EEB4A-D080-4CF6-BFB5-20D29A3F9B3A}"/>
          </ac:picMkLst>
        </pc:picChg>
        <pc:picChg chg="del">
          <ac:chgData name="dimas wahyu" userId="255610a6d6e72561" providerId="LiveId" clId="{3597A1F5-2C0A-4D5B-9D19-30E1CF8C1E78}" dt="2021-02-08T15:23:01.210" v="1134" actId="478"/>
          <ac:picMkLst>
            <pc:docMk/>
            <pc:sldMk cId="1114049477" sldId="274"/>
            <ac:picMk id="7" creationId="{C5609CD1-E33A-4046-A32D-6D0A40CCE403}"/>
          </ac:picMkLst>
        </pc:picChg>
        <pc:picChg chg="del mod">
          <ac:chgData name="dimas wahyu" userId="255610a6d6e72561" providerId="LiveId" clId="{3597A1F5-2C0A-4D5B-9D19-30E1CF8C1E78}" dt="2021-02-08T15:28:37.437" v="1237" actId="478"/>
          <ac:picMkLst>
            <pc:docMk/>
            <pc:sldMk cId="1114049477" sldId="274"/>
            <ac:picMk id="9" creationId="{71E60066-A33D-49AF-B906-E988EC99B58D}"/>
          </ac:picMkLst>
        </pc:picChg>
        <pc:picChg chg="add mod">
          <ac:chgData name="dimas wahyu" userId="255610a6d6e72561" providerId="LiveId" clId="{3597A1F5-2C0A-4D5B-9D19-30E1CF8C1E78}" dt="2021-02-08T15:29:58.724" v="1249" actId="1076"/>
          <ac:picMkLst>
            <pc:docMk/>
            <pc:sldMk cId="1114049477" sldId="274"/>
            <ac:picMk id="12" creationId="{66B6FDA0-5ADA-430F-B834-60A23B26AD1B}"/>
          </ac:picMkLst>
        </pc:picChg>
        <pc:picChg chg="add del mod">
          <ac:chgData name="dimas wahyu" userId="255610a6d6e72561" providerId="LiveId" clId="{3597A1F5-2C0A-4D5B-9D19-30E1CF8C1E78}" dt="2021-02-08T15:29:23.704" v="1243" actId="478"/>
          <ac:picMkLst>
            <pc:docMk/>
            <pc:sldMk cId="1114049477" sldId="274"/>
            <ac:picMk id="14" creationId="{F2A485BE-5F86-49F6-AAFA-4863CAF248C1}"/>
          </ac:picMkLst>
        </pc:picChg>
        <pc:picChg chg="add mod">
          <ac:chgData name="dimas wahyu" userId="255610a6d6e72561" providerId="LiveId" clId="{3597A1F5-2C0A-4D5B-9D19-30E1CF8C1E78}" dt="2021-02-08T15:29:57.132" v="1248" actId="1076"/>
          <ac:picMkLst>
            <pc:docMk/>
            <pc:sldMk cId="1114049477" sldId="274"/>
            <ac:picMk id="17" creationId="{9F9525EC-A037-45B9-9EC3-C548CE21757F}"/>
          </ac:picMkLst>
        </pc:picChg>
      </pc:sldChg>
      <pc:sldChg chg="addSp delSp modSp add mod">
        <pc:chgData name="dimas wahyu" userId="255610a6d6e72561" providerId="LiveId" clId="{3597A1F5-2C0A-4D5B-9D19-30E1CF8C1E78}" dt="2021-02-08T15:38:08.659" v="1278" actId="14100"/>
        <pc:sldMkLst>
          <pc:docMk/>
          <pc:sldMk cId="2749066178" sldId="275"/>
        </pc:sldMkLst>
        <pc:spChg chg="mod">
          <ac:chgData name="dimas wahyu" userId="255610a6d6e72561" providerId="LiveId" clId="{3597A1F5-2C0A-4D5B-9D19-30E1CF8C1E78}" dt="2021-02-08T15:37:55.417" v="1275" actId="20577"/>
          <ac:spMkLst>
            <pc:docMk/>
            <pc:sldMk cId="2749066178" sldId="275"/>
            <ac:spMk id="3" creationId="{DFC3A80D-84F6-485E-A8D8-4B01B41BA59E}"/>
          </ac:spMkLst>
        </pc:spChg>
        <pc:picChg chg="add mod">
          <ac:chgData name="dimas wahyu" userId="255610a6d6e72561" providerId="LiveId" clId="{3597A1F5-2C0A-4D5B-9D19-30E1CF8C1E78}" dt="2021-02-08T15:38:08.659" v="1278" actId="14100"/>
          <ac:picMkLst>
            <pc:docMk/>
            <pc:sldMk cId="2749066178" sldId="275"/>
            <ac:picMk id="5" creationId="{229651CC-AF8E-417E-AA9C-1AFBE835980A}"/>
          </ac:picMkLst>
        </pc:picChg>
        <pc:picChg chg="del">
          <ac:chgData name="dimas wahyu" userId="255610a6d6e72561" providerId="LiveId" clId="{3597A1F5-2C0A-4D5B-9D19-30E1CF8C1E78}" dt="2021-02-08T15:37:42.813" v="1251" actId="478"/>
          <ac:picMkLst>
            <pc:docMk/>
            <pc:sldMk cId="2749066178" sldId="275"/>
            <ac:picMk id="12" creationId="{66B6FDA0-5ADA-430F-B834-60A23B26AD1B}"/>
          </ac:picMkLst>
        </pc:picChg>
        <pc:picChg chg="del">
          <ac:chgData name="dimas wahyu" userId="255610a6d6e72561" providerId="LiveId" clId="{3597A1F5-2C0A-4D5B-9D19-30E1CF8C1E78}" dt="2021-02-08T15:37:43.702" v="1252" actId="478"/>
          <ac:picMkLst>
            <pc:docMk/>
            <pc:sldMk cId="2749066178" sldId="275"/>
            <ac:picMk id="17" creationId="{9F9525EC-A037-45B9-9EC3-C548CE21757F}"/>
          </ac:picMkLst>
        </pc:picChg>
      </pc:sldChg>
      <pc:sldChg chg="addSp delSp modSp new mod">
        <pc:chgData name="dimas wahyu" userId="255610a6d6e72561" providerId="LiveId" clId="{3597A1F5-2C0A-4D5B-9D19-30E1CF8C1E78}" dt="2021-02-08T15:45:27.935" v="1319" actId="931"/>
        <pc:sldMkLst>
          <pc:docMk/>
          <pc:sldMk cId="4134751643" sldId="276"/>
        </pc:sldMkLst>
        <pc:spChg chg="mod">
          <ac:chgData name="dimas wahyu" userId="255610a6d6e72561" providerId="LiveId" clId="{3597A1F5-2C0A-4D5B-9D19-30E1CF8C1E78}" dt="2021-02-08T15:43:24.930" v="1318" actId="20577"/>
          <ac:spMkLst>
            <pc:docMk/>
            <pc:sldMk cId="4134751643" sldId="276"/>
            <ac:spMk id="2" creationId="{C3AD13DB-AB27-4AC9-9052-B1257480488C}"/>
          </ac:spMkLst>
        </pc:spChg>
        <pc:spChg chg="del">
          <ac:chgData name="dimas wahyu" userId="255610a6d6e72561" providerId="LiveId" clId="{3597A1F5-2C0A-4D5B-9D19-30E1CF8C1E78}" dt="2021-02-08T15:45:27.935" v="1319" actId="931"/>
          <ac:spMkLst>
            <pc:docMk/>
            <pc:sldMk cId="4134751643" sldId="276"/>
            <ac:spMk id="3" creationId="{845BB60D-04E2-4660-B20F-12211EA61904}"/>
          </ac:spMkLst>
        </pc:spChg>
        <pc:picChg chg="add mod">
          <ac:chgData name="dimas wahyu" userId="255610a6d6e72561" providerId="LiveId" clId="{3597A1F5-2C0A-4D5B-9D19-30E1CF8C1E78}" dt="2021-02-08T15:45:27.935" v="1319" actId="931"/>
          <ac:picMkLst>
            <pc:docMk/>
            <pc:sldMk cId="4134751643" sldId="276"/>
            <ac:picMk id="5" creationId="{DBCEA579-4916-430E-B455-A4397B603F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15878-30D3-4088-B80F-C0C7C87E7E21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4FC3-BE28-45BB-AC65-62331441F0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299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, ls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list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, cd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4FC3-BE28-45BB-AC65-62331441F08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85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info </a:t>
            </a:r>
            <a:r>
              <a:rPr lang="en-US" dirty="0" err="1"/>
              <a:t>dari</a:t>
            </a:r>
            <a:r>
              <a:rPr lang="en-US" dirty="0"/>
              <a:t> apps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dlam</a:t>
            </a:r>
            <a:r>
              <a:rPr lang="en-US" dirty="0"/>
              <a:t> 1 package </a:t>
            </a:r>
            <a:r>
              <a:rPr lang="en-US" dirty="0" err="1"/>
              <a:t>yg</a:t>
            </a:r>
            <a:r>
              <a:rPr lang="en-US" dirty="0"/>
              <a:t> Namanya package json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4FC3-BE28-45BB-AC65-62331441F08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475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Pada package json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dependenies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dan react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install </a:t>
            </a:r>
            <a:r>
              <a:rPr lang="en-US" dirty="0" err="1"/>
              <a:t>tadi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4FC3-BE28-45BB-AC65-62331441F08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264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4FC3-BE28-45BB-AC65-62331441F08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77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PERTEMUAN PERTAMA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C3FF-FA1A-4CAB-8510-21441A9D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03120"/>
            <a:ext cx="2792083" cy="1371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library pada package json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F8113-99E4-4194-B42F-4FA1D281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30" y="350283"/>
            <a:ext cx="6228274" cy="61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9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2541-E2B7-4F67-ABEC-CCFA8CBC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lokal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BFF95-BB2A-4BB6-86DA-18E9A2C78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41" y="1816314"/>
            <a:ext cx="8450022" cy="3783592"/>
          </a:xfrm>
        </p:spPr>
      </p:pic>
    </p:spTree>
    <p:extLst>
      <p:ext uri="{BB962C8B-B14F-4D97-AF65-F5344CB8AC3E}">
        <p14:creationId xmlns:p14="http://schemas.microsoft.com/office/powerpoint/2010/main" val="7797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2541-E2B7-4F67-ABEC-CCFA8CBC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lokal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0793D3-E7C2-4FCB-A87C-600F0B798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420" y="1800045"/>
            <a:ext cx="9560641" cy="4032235"/>
          </a:xfrm>
        </p:spPr>
      </p:pic>
    </p:spTree>
    <p:extLst>
      <p:ext uri="{BB962C8B-B14F-4D97-AF65-F5344CB8AC3E}">
        <p14:creationId xmlns:p14="http://schemas.microsoft.com/office/powerpoint/2010/main" val="59438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9E14-8489-4CCE-9E6C-3F900B55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local +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A80D-84F6-485E-A8D8-4B01B41B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pada </a:t>
            </a:r>
            <a:r>
              <a:rPr lang="en-US" dirty="0" err="1"/>
              <a:t>github</a:t>
            </a:r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EE94-E31A-4C1C-A204-7C428667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87" y="2693503"/>
            <a:ext cx="2952750" cy="2124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77270-60F4-44AC-8ACE-7BB9ACFC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18" y="1934318"/>
            <a:ext cx="5401664" cy="44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9E14-8489-4CCE-9E6C-3F900B55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local +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A80D-84F6-485E-A8D8-4B01B41B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alamat</a:t>
            </a:r>
            <a:r>
              <a:rPr lang="en-US" dirty="0"/>
              <a:t> pada https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dan paste </a:t>
            </a:r>
            <a:r>
              <a:rPr lang="en-US" dirty="0" err="1"/>
              <a:t>ke</a:t>
            </a:r>
            <a:r>
              <a:rPr lang="en-US" dirty="0"/>
              <a:t> terminal </a:t>
            </a:r>
          </a:p>
          <a:p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6FDA0-5ADA-430F-B834-60A23B26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82" y="3587437"/>
            <a:ext cx="10594075" cy="17169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9525EC-A037-45B9-9EC3-C548CE21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82" y="2417839"/>
            <a:ext cx="9029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9E14-8489-4CCE-9E6C-3F900B55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local +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A80D-84F6-485E-A8D8-4B01B41B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push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651CC-AF8E-417E-AA9C-1AFBE835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7" y="2590261"/>
            <a:ext cx="7969261" cy="28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13DB-AB27-4AC9-9052-B1257480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react + running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EA579-4916-430E-B455-A4397B603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2209006"/>
            <a:ext cx="9610725" cy="3638550"/>
          </a:xfrm>
        </p:spPr>
      </p:pic>
    </p:spTree>
    <p:extLst>
      <p:ext uri="{BB962C8B-B14F-4D97-AF65-F5344CB8AC3E}">
        <p14:creationId xmlns:p14="http://schemas.microsoft.com/office/powerpoint/2010/main" val="413475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0F15-509E-4BA2-9FF3-07BE447F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26F0-46F3-4D35-B54C-F9349809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Yang </a:t>
            </a:r>
            <a:r>
              <a:rPr lang="en-US" sz="2000" dirty="0" err="1"/>
              <a:t>diperlu</a:t>
            </a:r>
            <a:r>
              <a:rPr lang="en-US" sz="2000" dirty="0"/>
              <a:t> </a:t>
            </a:r>
            <a:r>
              <a:rPr lang="en-US" sz="2000" dirty="0" err="1"/>
              <a:t>diinstall</a:t>
            </a:r>
            <a:endParaRPr lang="en-US" sz="2000" dirty="0"/>
          </a:p>
          <a:p>
            <a:pPr lvl="1"/>
            <a:r>
              <a:rPr lang="en-US" sz="2000" dirty="0"/>
              <a:t>Node </a:t>
            </a:r>
            <a:r>
              <a:rPr lang="en-US" sz="2000" dirty="0" err="1"/>
              <a:t>js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https://nodejs.org/en/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Git for windows  </a:t>
            </a:r>
            <a:r>
              <a:rPr lang="en-US" sz="2000" dirty="0">
                <a:hlinkClick r:id="rId3"/>
              </a:rPr>
              <a:t>https://git-scm.com/download/win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VsCode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https://code.visualstudio.com/</a:t>
            </a:r>
            <a:endParaRPr lang="en-US" sz="2000" dirty="0"/>
          </a:p>
          <a:p>
            <a:pPr lvl="2"/>
            <a:r>
              <a:rPr lang="en-US" sz="1900" dirty="0" err="1"/>
              <a:t>Extention</a:t>
            </a:r>
            <a:r>
              <a:rPr lang="en-US" sz="1900" dirty="0"/>
              <a:t> </a:t>
            </a:r>
            <a:r>
              <a:rPr lang="en-US" sz="1900" dirty="0" err="1"/>
              <a:t>yg</a:t>
            </a:r>
            <a:r>
              <a:rPr lang="en-US" sz="1900" dirty="0"/>
              <a:t> </a:t>
            </a:r>
            <a:r>
              <a:rPr lang="en-US" sz="1900" dirty="0" err="1"/>
              <a:t>diinstall</a:t>
            </a:r>
            <a:endParaRPr lang="en-US" sz="1900" dirty="0"/>
          </a:p>
          <a:p>
            <a:pPr lvl="3"/>
            <a:r>
              <a:rPr lang="en-US" sz="1900" dirty="0"/>
              <a:t>ES7 React/Redux/</a:t>
            </a:r>
            <a:r>
              <a:rPr lang="en-US" sz="1900" dirty="0" err="1"/>
              <a:t>GraphQL</a:t>
            </a:r>
            <a:r>
              <a:rPr lang="en-US" sz="1900" dirty="0"/>
              <a:t>/React-Native snippets</a:t>
            </a:r>
            <a:endParaRPr lang="en-US" sz="3200" dirty="0"/>
          </a:p>
          <a:p>
            <a:pPr lvl="3"/>
            <a:r>
              <a:rPr lang="en-US" sz="2000" dirty="0"/>
              <a:t>ESLINT</a:t>
            </a:r>
          </a:p>
          <a:p>
            <a:pPr lvl="3"/>
            <a:r>
              <a:rPr lang="en-US" sz="2000" dirty="0"/>
              <a:t>Prettier </a:t>
            </a:r>
          </a:p>
          <a:p>
            <a:pPr lvl="1"/>
            <a:r>
              <a:rPr lang="en-US" sz="2000" dirty="0"/>
              <a:t>Postman </a:t>
            </a:r>
            <a:r>
              <a:rPr lang="en-US" sz="2000" dirty="0">
                <a:hlinkClick r:id="rId5"/>
              </a:rPr>
              <a:t>https://www.postman.com/downloads/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Browser Chrome</a:t>
            </a:r>
          </a:p>
          <a:p>
            <a:pPr lvl="2"/>
            <a:r>
              <a:rPr lang="en-US" sz="1900" dirty="0" err="1"/>
              <a:t>Extentions</a:t>
            </a:r>
            <a:r>
              <a:rPr lang="en-US" sz="1900" dirty="0"/>
              <a:t> </a:t>
            </a:r>
          </a:p>
          <a:p>
            <a:pPr lvl="3"/>
            <a:r>
              <a:rPr lang="en-US" sz="1900" dirty="0"/>
              <a:t>React </a:t>
            </a:r>
            <a:r>
              <a:rPr lang="en-US" sz="1900" dirty="0" err="1"/>
              <a:t>Devtools</a:t>
            </a:r>
            <a:r>
              <a:rPr lang="en-US" sz="1900" dirty="0"/>
              <a:t> </a:t>
            </a:r>
          </a:p>
          <a:p>
            <a:pPr lvl="3"/>
            <a:r>
              <a:rPr lang="en-US" sz="1900" dirty="0"/>
              <a:t>Redux </a:t>
            </a:r>
            <a:r>
              <a:rPr lang="en-US" sz="1900" dirty="0" err="1"/>
              <a:t>DevTools</a:t>
            </a:r>
            <a:endParaRPr lang="en-US" sz="19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653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1E4B-E39A-45A6-BF69-7FDBA4C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React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D51C-427A-4625-A17E-12D0D2B5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–g create-react-app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Cek version </a:t>
            </a:r>
            <a:r>
              <a:rPr lang="en-US" dirty="0" err="1"/>
              <a:t>npm</a:t>
            </a:r>
            <a:r>
              <a:rPr lang="en-US" dirty="0"/>
              <a:t> dan node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1265C-BBBB-4356-828C-D575EAA1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36" y="2496808"/>
            <a:ext cx="94107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D0138-331B-4982-8A29-BB241EE8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36" y="4380511"/>
            <a:ext cx="5334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5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8441-3A59-4289-AB4D-6AA067AD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</a:t>
            </a:r>
            <a:r>
              <a:rPr lang="en-US" dirty="0" err="1"/>
              <a:t>membuat</a:t>
            </a:r>
            <a:r>
              <a:rPr lang="en-US" dirty="0"/>
              <a:t> package json)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7445E-AC59-4B56-BD8F-B35C83CD6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9976" y="2195455"/>
            <a:ext cx="5682871" cy="3849687"/>
          </a:xfrm>
        </p:spPr>
      </p:pic>
    </p:spTree>
    <p:extLst>
      <p:ext uri="{BB962C8B-B14F-4D97-AF65-F5344CB8AC3E}">
        <p14:creationId xmlns:p14="http://schemas.microsoft.com/office/powerpoint/2010/main" val="7742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8441-3A59-4289-AB4D-6AA067AD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8" y="820873"/>
            <a:ext cx="4385094" cy="1371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</a:t>
            </a:r>
            <a:r>
              <a:rPr lang="en-US" dirty="0" err="1"/>
              <a:t>membuat</a:t>
            </a:r>
            <a:r>
              <a:rPr lang="en-US" dirty="0"/>
              <a:t> package json)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B9D27-5D45-4B73-9276-7E449608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65" y="441311"/>
            <a:ext cx="7247421" cy="57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6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8441-3A59-4289-AB4D-6AA067AD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7" y="441311"/>
            <a:ext cx="8663795" cy="1371600"/>
          </a:xfrm>
        </p:spPr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</a:t>
            </a:r>
            <a:r>
              <a:rPr lang="en-US" dirty="0" err="1"/>
              <a:t>membuat</a:t>
            </a:r>
            <a:r>
              <a:rPr lang="en-US" dirty="0"/>
              <a:t> package json)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6CA3C-5038-4307-86FD-42C8B78B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4" y="2100458"/>
            <a:ext cx="8128027" cy="20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3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8441-3A59-4289-AB4D-6AA067AD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8" y="441311"/>
            <a:ext cx="4362089" cy="25664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library pada project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B843E-C568-460A-9463-97885C67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68" y="2864526"/>
            <a:ext cx="8508417" cy="2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0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8441-3A59-4289-AB4D-6AA067AD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8" y="441311"/>
            <a:ext cx="4362089" cy="2566432"/>
          </a:xfrm>
        </p:spPr>
        <p:txBody>
          <a:bodyPr>
            <a:normAutofit/>
          </a:bodyPr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react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D4911-3E9C-4837-877B-ED900737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72" y="3059502"/>
            <a:ext cx="9326232" cy="23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5CFE-8143-47BB-9B5C-0B5BB270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0446A-1D83-4F6B-81D4-830177092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4584" y="734610"/>
            <a:ext cx="8468673" cy="5066850"/>
          </a:xfrm>
        </p:spPr>
      </p:pic>
    </p:spTree>
    <p:extLst>
      <p:ext uri="{BB962C8B-B14F-4D97-AF65-F5344CB8AC3E}">
        <p14:creationId xmlns:p14="http://schemas.microsoft.com/office/powerpoint/2010/main" val="1080803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{E69088EC-00BB-427F-A836-6CBDDFAEC5AD}tf78438558_win32</Template>
  <TotalTime>593</TotalTime>
  <Words>230</Words>
  <Application>Microsoft Office PowerPoint</Application>
  <PresentationFormat>Widescreen</PresentationFormat>
  <Paragraphs>48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SavonVTI</vt:lpstr>
      <vt:lpstr>PERTEMUAN PERTAMA</vt:lpstr>
      <vt:lpstr>Pendahuluan</vt:lpstr>
      <vt:lpstr>Install React</vt:lpstr>
      <vt:lpstr>Percobaan pertama (membuat package json)</vt:lpstr>
      <vt:lpstr>Percobaan pertama (membuat package json)</vt:lpstr>
      <vt:lpstr>Percobaan pertama (membuat package json)</vt:lpstr>
      <vt:lpstr>Percobaan Kedua menambahkan library pada project </vt:lpstr>
      <vt:lpstr>Percobaan Ketiga menambahkan react</vt:lpstr>
      <vt:lpstr>Hasil</vt:lpstr>
      <vt:lpstr>Percobaan keempat hapus library pada package json</vt:lpstr>
      <vt:lpstr>GIT lokal</vt:lpstr>
      <vt:lpstr>GIT lokal</vt:lpstr>
      <vt:lpstr>GIT local + GIthub</vt:lpstr>
      <vt:lpstr>GIT local + GIthub</vt:lpstr>
      <vt:lpstr>GIT local + GIthub</vt:lpstr>
      <vt:lpstr>Install react +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PERTAMA</dc:title>
  <dc:creator>dimas wahyu</dc:creator>
  <cp:lastModifiedBy>dimas wahyu</cp:lastModifiedBy>
  <cp:revision>7</cp:revision>
  <dcterms:created xsi:type="dcterms:W3CDTF">2021-02-08T05:52:15Z</dcterms:created>
  <dcterms:modified xsi:type="dcterms:W3CDTF">2021-02-08T15:45:30Z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