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475" y="518160"/>
            <a:ext cx="8825658" cy="3962400"/>
          </a:xfrm>
        </p:spPr>
        <p:txBody>
          <a:bodyPr/>
          <a:lstStyle/>
          <a:p>
            <a:pPr algn="ctr"/>
            <a:r>
              <a:rPr lang="en-US" i="1" dirty="0" smtClean="0"/>
              <a:t>HUM HOSPITAL </a:t>
            </a:r>
            <a:br>
              <a:rPr lang="en-US" i="1" dirty="0" smtClean="0"/>
            </a:br>
            <a:r>
              <a:rPr lang="en-US" i="1" dirty="0" smtClean="0"/>
              <a:t>PRESENTATION PREPARED BY</a:t>
            </a:r>
            <a:br>
              <a:rPr lang="en-US" i="1" dirty="0" smtClean="0"/>
            </a:br>
            <a:r>
              <a:rPr lang="en-US" sz="2800" i="1" dirty="0" smtClean="0"/>
              <a:t>MUSTAF HUSSAIN</a:t>
            </a:r>
            <a:br>
              <a:rPr lang="en-US" sz="2800" i="1" dirty="0" smtClean="0"/>
            </a:br>
            <a:r>
              <a:rPr lang="en-US" sz="2800" i="1" dirty="0" smtClean="0"/>
              <a:t>MUHAMMED HASSA</a:t>
            </a:r>
            <a:r>
              <a:rPr lang="en-US" sz="2800" dirty="0" smtClean="0"/>
              <a:t>M</a:t>
            </a:r>
            <a:br>
              <a:rPr lang="en-US" sz="2800" dirty="0" smtClean="0"/>
            </a:br>
            <a:r>
              <a:rPr lang="en-US" sz="2800" i="1" dirty="0" smtClean="0"/>
              <a:t>MUHAMMED USMAN KHAN</a:t>
            </a:r>
            <a:endParaRPr lang="en-US" sz="2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 WE ARE HERE TO SERVE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19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KIDNEY CENTER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DR.ATEEB RIZVI  world famous kidney  doctor is part of hum hospital.</a:t>
            </a:r>
          </a:p>
          <a:p>
            <a:r>
              <a:rPr lang="en-US" sz="2400" dirty="0" smtClean="0"/>
              <a:t>Hum hospital is linked with SIUT for better collaboration.</a:t>
            </a:r>
          </a:p>
          <a:p>
            <a:r>
              <a:rPr lang="en-US" sz="2400" dirty="0" smtClean="0"/>
              <a:t>All patients are treated equally with no priority on race, color, linguistic basis.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GYNE CENTER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DR.MAIRA  </a:t>
            </a:r>
            <a:r>
              <a:rPr lang="en-US" sz="2400" dirty="0" smtClean="0"/>
              <a:t>KHAN  famous </a:t>
            </a:r>
            <a:r>
              <a:rPr lang="en-US" sz="2400" dirty="0" err="1" smtClean="0"/>
              <a:t>gynacologist</a:t>
            </a:r>
            <a:r>
              <a:rPr lang="en-US" sz="2400" dirty="0" smtClean="0"/>
              <a:t> is part oh Hum hospital.</a:t>
            </a:r>
          </a:p>
          <a:p>
            <a:r>
              <a:rPr lang="en-US" sz="2400" dirty="0" smtClean="0"/>
              <a:t>She </a:t>
            </a:r>
            <a:r>
              <a:rPr lang="en-US" sz="2400" dirty="0" smtClean="0"/>
              <a:t> </a:t>
            </a:r>
            <a:r>
              <a:rPr lang="en-US" sz="2400" dirty="0" smtClean="0"/>
              <a:t>treat patients with kindness and has a vast experience of his field.</a:t>
            </a:r>
          </a:p>
          <a:p>
            <a:r>
              <a:rPr lang="en-US" sz="2400" dirty="0" err="1" smtClean="0"/>
              <a:t>Enourages</a:t>
            </a:r>
            <a:r>
              <a:rPr lang="en-US" sz="2400" dirty="0" smtClean="0"/>
              <a:t>  couples to have less children so they can have a better focus on them and can facilitate them.</a:t>
            </a:r>
          </a:p>
          <a:p>
            <a:r>
              <a:rPr lang="en-US" sz="2400" dirty="0" smtClean="0"/>
              <a:t>Guide about family planning.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PHARMACY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SADAQAT PHARMACY</a:t>
            </a:r>
            <a:r>
              <a:rPr lang="en-US" sz="2400" dirty="0" smtClean="0"/>
              <a:t> ,PAKISTAN biggest pharmacy branch is in HUM HOSPITAL.</a:t>
            </a:r>
          </a:p>
          <a:p>
            <a:r>
              <a:rPr lang="en-US" sz="2400" dirty="0" err="1" smtClean="0"/>
              <a:t>Alomost</a:t>
            </a:r>
            <a:r>
              <a:rPr lang="en-US" sz="2400" dirty="0" smtClean="0"/>
              <a:t> all medicines/injections  needed for operations in HUM hospital is present here.</a:t>
            </a:r>
          </a:p>
          <a:p>
            <a:r>
              <a:rPr lang="en-US" sz="2400" dirty="0" smtClean="0"/>
              <a:t>SADAQAT pharmacy is linked with HUM trust.</a:t>
            </a:r>
          </a:p>
          <a:p>
            <a:r>
              <a:rPr lang="en-US" sz="2400" dirty="0" smtClean="0"/>
              <a:t>24/7 open.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CENTRALLY AIR CONDITIONED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and every place of Hospital is  A .C </a:t>
            </a:r>
            <a:r>
              <a:rPr lang="en-US" sz="2400" dirty="0" err="1" smtClean="0"/>
              <a:t>centrallised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Waiting area/ visitor stay is also air conditioned</a:t>
            </a:r>
          </a:p>
          <a:p>
            <a:r>
              <a:rPr lang="en-US" sz="2400" dirty="0" smtClean="0"/>
              <a:t>Air conditioned JAMA MOSQUE.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PRINCIPAL CLEANESS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Cleaness</a:t>
            </a:r>
            <a:r>
              <a:rPr lang="en-US" sz="2400" dirty="0" smtClean="0"/>
              <a:t> is half of faith according to our </a:t>
            </a:r>
            <a:r>
              <a:rPr lang="en-US" sz="2400" dirty="0" err="1" smtClean="0"/>
              <a:t>religon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have no </a:t>
            </a:r>
            <a:r>
              <a:rPr lang="en-US" sz="2400" dirty="0" err="1" smtClean="0"/>
              <a:t>comromise</a:t>
            </a:r>
            <a:r>
              <a:rPr lang="en-US" sz="2400" dirty="0" smtClean="0"/>
              <a:t> on this with anyone.</a:t>
            </a:r>
          </a:p>
          <a:p>
            <a:r>
              <a:rPr lang="en-US" sz="2400" dirty="0" smtClean="0"/>
              <a:t>Every individual associated with HUM has to take care of it </a:t>
            </a:r>
            <a:r>
              <a:rPr lang="en-US" sz="2400" dirty="0" err="1" smtClean="0"/>
              <a:t>i.e</a:t>
            </a:r>
            <a:r>
              <a:rPr lang="en-US" sz="2400" dirty="0" smtClean="0"/>
              <a:t> Doctors ,staff or patients.</a:t>
            </a:r>
          </a:p>
          <a:p>
            <a:r>
              <a:rPr lang="en-US" sz="2400" dirty="0" smtClean="0"/>
              <a:t>Better health comes from clean environment.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ATM’S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Although we don’t rush on money but it is your need.</a:t>
            </a:r>
          </a:p>
          <a:p>
            <a:r>
              <a:rPr lang="en-US" sz="2400" dirty="0" smtClean="0"/>
              <a:t>To facilitate our staff and patients we have multiple  ATM’s of different bank.</a:t>
            </a:r>
          </a:p>
          <a:p>
            <a:r>
              <a:rPr lang="en-US" sz="2400" dirty="0" smtClean="0"/>
              <a:t>ALLIED BANK and UNITED BANK LIMITED branches are also here.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SECURED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Highly secured hospital .</a:t>
            </a:r>
          </a:p>
          <a:p>
            <a:r>
              <a:rPr lang="en-US" sz="2400" dirty="0" smtClean="0"/>
              <a:t>Guards at every </a:t>
            </a:r>
            <a:r>
              <a:rPr lang="en-US" sz="2400" dirty="0" err="1" smtClean="0"/>
              <a:t>entery</a:t>
            </a:r>
            <a:r>
              <a:rPr lang="en-US" sz="2400" dirty="0" smtClean="0"/>
              <a:t> and exit point.</a:t>
            </a:r>
          </a:p>
          <a:p>
            <a:r>
              <a:rPr lang="en-US" sz="2400" dirty="0" smtClean="0"/>
              <a:t>Guards are also present inside  hospital and in departments also.</a:t>
            </a:r>
          </a:p>
          <a:p>
            <a:r>
              <a:rPr lang="en-US" sz="2400" dirty="0" err="1" smtClean="0"/>
              <a:t>Checkpost</a:t>
            </a:r>
            <a:r>
              <a:rPr lang="en-US" sz="2400" dirty="0" smtClean="0"/>
              <a:t> are also created</a:t>
            </a:r>
          </a:p>
          <a:p>
            <a:r>
              <a:rPr lang="en-US" sz="2400" dirty="0" smtClean="0"/>
              <a:t>As hospital is enormous guards also do </a:t>
            </a:r>
            <a:r>
              <a:rPr lang="en-US" sz="2400" dirty="0" err="1" smtClean="0"/>
              <a:t>petrolling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HUM MEDICAL COLLEGE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Biggest and famous Private Medical college.</a:t>
            </a:r>
          </a:p>
          <a:p>
            <a:r>
              <a:rPr lang="en-US" sz="2400" dirty="0" smtClean="0"/>
              <a:t>Offer MBBS and BDS course.</a:t>
            </a:r>
          </a:p>
          <a:p>
            <a:r>
              <a:rPr lang="en-US" sz="2400" dirty="0" smtClean="0"/>
              <a:t>150 seats are reserved for MBBS.</a:t>
            </a:r>
          </a:p>
          <a:p>
            <a:r>
              <a:rPr lang="en-US" sz="2400" dirty="0" smtClean="0"/>
              <a:t>100 seats are reserved for BDS course.</a:t>
            </a:r>
          </a:p>
          <a:p>
            <a:r>
              <a:rPr lang="en-US" sz="2400" dirty="0" smtClean="0"/>
              <a:t>1.5 million is the </a:t>
            </a:r>
            <a:r>
              <a:rPr lang="en-US" sz="2400" dirty="0" err="1" smtClean="0"/>
              <a:t>tution</a:t>
            </a:r>
            <a:r>
              <a:rPr lang="en-US" sz="2400" dirty="0" smtClean="0"/>
              <a:t> fee for MBBS for a year.</a:t>
            </a:r>
          </a:p>
          <a:p>
            <a:r>
              <a:rPr lang="en-US" sz="2400" dirty="0" smtClean="0"/>
              <a:t>1.0 million fees is for BDS.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MEDICAL COLLEGE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Health sciences course is also offered.</a:t>
            </a:r>
          </a:p>
          <a:p>
            <a:r>
              <a:rPr lang="en-US" sz="2400" dirty="0" smtClean="0"/>
              <a:t>Food sciences is also taught in hum.</a:t>
            </a:r>
          </a:p>
          <a:p>
            <a:r>
              <a:rPr lang="en-US" sz="2400" dirty="0" smtClean="0"/>
              <a:t>Many other courses are also offered in hum.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BLOOD BANK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HUM is linked with multiple blood  banks.</a:t>
            </a:r>
          </a:p>
          <a:p>
            <a:r>
              <a:rPr lang="en-US" sz="2400" dirty="0" err="1" smtClean="0"/>
              <a:t>Hussaini</a:t>
            </a:r>
            <a:r>
              <a:rPr lang="en-US" sz="2400" dirty="0" smtClean="0"/>
              <a:t> Blood  Bank  </a:t>
            </a:r>
            <a:r>
              <a:rPr lang="en-US" sz="2400" dirty="0" err="1" smtClean="0"/>
              <a:t>i.e</a:t>
            </a:r>
            <a:r>
              <a:rPr lang="en-US" sz="2400" dirty="0" smtClean="0"/>
              <a:t> PAKISTAN largest blood bank is linked with HUM </a:t>
            </a:r>
            <a:r>
              <a:rPr lang="en-US" sz="2400" dirty="0" err="1" smtClean="0"/>
              <a:t>HOSPITAl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INSANIAT blood bank is also collaborated with hum blood bank.</a:t>
            </a:r>
          </a:p>
          <a:p>
            <a:r>
              <a:rPr lang="en-US" sz="2400" dirty="0" smtClean="0"/>
              <a:t>HUM is also linked with government hospitals and there respective blood banks.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HUM HOSPITAL </a:t>
            </a:r>
            <a:br>
              <a:rPr lang="en-US" dirty="0" smtClean="0"/>
            </a:br>
            <a:r>
              <a:rPr lang="en-US" dirty="0" smtClean="0"/>
              <a:t>KARACHI.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 WE ARE HERE TO SERVE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19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TRUSTS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HUM have are own trust </a:t>
            </a:r>
            <a:r>
              <a:rPr lang="en-US" sz="2400" dirty="0" err="1" smtClean="0"/>
              <a:t>i.e</a:t>
            </a:r>
            <a:r>
              <a:rPr lang="en-US" sz="2400" dirty="0" smtClean="0"/>
              <a:t> HUM FAMILY TRUST.</a:t>
            </a:r>
          </a:p>
          <a:p>
            <a:r>
              <a:rPr lang="en-US" sz="2400" dirty="0" smtClean="0"/>
              <a:t>We are also linked with some external trusts.</a:t>
            </a:r>
          </a:p>
          <a:p>
            <a:r>
              <a:rPr lang="en-US" sz="2400" dirty="0" smtClean="0"/>
              <a:t>SADAQT TRUST  is collaborated with hum</a:t>
            </a:r>
          </a:p>
          <a:p>
            <a:r>
              <a:rPr lang="en-US" sz="2400" dirty="0" smtClean="0"/>
              <a:t>JINNAH TRUST   one of the trust of founder member of HUM is also linked with us.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 managing a huge system  we can not only rely on trust.</a:t>
            </a:r>
          </a:p>
          <a:p>
            <a:r>
              <a:rPr lang="en-US" sz="2400" dirty="0" smtClean="0"/>
              <a:t>We arrange events for donations so to help and serve the creation of LORD.</a:t>
            </a:r>
          </a:p>
          <a:p>
            <a:r>
              <a:rPr lang="en-US" sz="2400" dirty="0" smtClean="0"/>
              <a:t>Fund raising programs are </a:t>
            </a:r>
            <a:r>
              <a:rPr lang="en-US" sz="2400" dirty="0" err="1" smtClean="0"/>
              <a:t>organised</a:t>
            </a:r>
            <a:r>
              <a:rPr lang="en-US" sz="2400" dirty="0" smtClean="0"/>
              <a:t> in HUM Hospital.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92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“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We </a:t>
            </a:r>
            <a:r>
              <a:rPr lang="en-US" sz="2400" i="1" dirty="0" err="1" smtClean="0">
                <a:solidFill>
                  <a:schemeClr val="accent6">
                    <a:lumMod val="50000"/>
                  </a:schemeClr>
                </a:solidFill>
              </a:rPr>
              <a:t>bieng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 humans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are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blessed that GOD has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given us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much more than our expectations so now it is our turn to serve the people . Money is never our first priority.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     We belief that it is or duty and our responsibility to provide better health care for ever individual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.”</a:t>
            </a:r>
          </a:p>
          <a:p>
            <a:pPr algn="r">
              <a:buNone/>
            </a:pPr>
            <a:r>
              <a:rPr lang="en-US" sz="2400" b="1" i="1" u="sng" dirty="0" smtClean="0">
                <a:solidFill>
                  <a:srgbClr val="002060"/>
                </a:solidFill>
              </a:rPr>
              <a:t>MESSAGE FROM DIRECTOR’S</a:t>
            </a:r>
          </a:p>
          <a:p>
            <a:pPr algn="r">
              <a:buNone/>
            </a:pPr>
            <a:r>
              <a:rPr lang="en-US" sz="2400" b="1" i="1" u="sng" dirty="0" smtClean="0">
                <a:solidFill>
                  <a:srgbClr val="002060"/>
                </a:solidFill>
              </a:rPr>
              <a:t>MUSTAFA HUSSAIN</a:t>
            </a:r>
          </a:p>
          <a:p>
            <a:pPr algn="r">
              <a:buNone/>
            </a:pPr>
            <a:r>
              <a:rPr lang="en-US" sz="2400" b="1" i="1" u="sng" dirty="0" smtClean="0">
                <a:solidFill>
                  <a:srgbClr val="002060"/>
                </a:solidFill>
              </a:rPr>
              <a:t>MUHAMMED USMAN KHAN</a:t>
            </a:r>
          </a:p>
          <a:p>
            <a:pPr algn="r">
              <a:buNone/>
            </a:pPr>
            <a:r>
              <a:rPr lang="en-US" sz="2400" b="1" i="1" u="sng" dirty="0" smtClean="0">
                <a:solidFill>
                  <a:srgbClr val="002060"/>
                </a:solidFill>
              </a:rPr>
              <a:t>MUHAMMED HASSAM</a:t>
            </a:r>
          </a:p>
          <a:p>
            <a:pPr algn="r">
              <a:buNone/>
            </a:pPr>
            <a:endParaRPr lang="en-US" sz="24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>
              <a:buNone/>
            </a:pPr>
            <a:endParaRPr lang="en-US" sz="24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>
              <a:buNone/>
            </a:pPr>
            <a:endParaRPr lang="en-US" sz="24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THANK YOU</a:t>
            </a:r>
            <a:endParaRPr lang="en-US" b="1" i="1" dirty="0"/>
          </a:p>
        </p:txBody>
      </p:sp>
      <p:pic>
        <p:nvPicPr>
          <p:cNvPr id="4" name="Content Placeholder 3" descr="02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560" y="2545080"/>
            <a:ext cx="7345680" cy="321564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BEST PALAC TO SERVE HUMANITY ,OUR PASSION IS TO HELP THE ONE IN NEED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55" y="2201334"/>
            <a:ext cx="8513058" cy="2576046"/>
          </a:xfrm>
          <a:prstGeom prst="rect">
            <a:avLst/>
          </a:prstGeom>
        </p:spPr>
      </p:pic>
      <p:sp>
        <p:nvSpPr>
          <p:cNvPr id="4" name="AutoShape 2" descr="Image result for aga khan hospital karachi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154955" y="2099732"/>
            <a:ext cx="8825658" cy="353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         </a:t>
            </a:r>
            <a:r>
              <a:rPr lang="en-US" sz="2000" b="1" i="1" dirty="0" smtClean="0">
                <a:solidFill>
                  <a:schemeClr val="accent1"/>
                </a:solidFill>
              </a:rPr>
              <a:t>HUM HOSPITAL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5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CONTACT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    021-090078601-92/54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8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33779"/>
            <a:ext cx="8825658" cy="1015999"/>
          </a:xfrm>
        </p:spPr>
        <p:txBody>
          <a:bodyPr/>
          <a:lstStyle/>
          <a:p>
            <a:pPr algn="ctr"/>
            <a:r>
              <a:rPr lang="en-US" dirty="0" smtClean="0"/>
              <a:t>OUR FACILITIES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83080"/>
            <a:ext cx="8825658" cy="423672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HIGHLY EXPERIENCED DOCTORS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WELL NURSING STAFF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MULTIPLE DPARTMENTS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pharmacy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CENTRALLY AIR CONDITIONED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CLEANED CORRIDORS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ATM’s facility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High security 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Medical college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Blood bank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Donation based to help the needy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Road map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0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SPECIALIST OUR BEST DOCTORS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DR.MUSTAFA HUSSAIN   </a:t>
            </a:r>
            <a:r>
              <a:rPr lang="en-US" dirty="0" smtClean="0"/>
              <a:t>(</a:t>
            </a:r>
            <a:r>
              <a:rPr lang="en-US" i="1" dirty="0" smtClean="0"/>
              <a:t>CARDIOLOGIST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DR.HASSAM</a:t>
            </a:r>
            <a:r>
              <a:rPr lang="en-US" dirty="0" smtClean="0"/>
              <a:t> (</a:t>
            </a:r>
            <a:r>
              <a:rPr lang="en-US" i="1" dirty="0" smtClean="0"/>
              <a:t>KIDNEY SPECIALIST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 MAIRA </a:t>
            </a:r>
            <a:r>
              <a:rPr lang="en-US" b="1" dirty="0" smtClean="0"/>
              <a:t>KHAN </a:t>
            </a:r>
            <a:r>
              <a:rPr lang="en-US" dirty="0" smtClean="0"/>
              <a:t>(</a:t>
            </a:r>
            <a:r>
              <a:rPr lang="en-US" i="1" dirty="0" smtClean="0"/>
              <a:t>GYNACOLOGIST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DR.MUHAMMED USMAN KHAN</a:t>
            </a:r>
            <a:r>
              <a:rPr lang="en-US" dirty="0" smtClean="0"/>
              <a:t>(</a:t>
            </a:r>
            <a:r>
              <a:rPr lang="en-US" i="1" dirty="0" smtClean="0"/>
              <a:t>LIVER </a:t>
            </a:r>
            <a:r>
              <a:rPr lang="en-US" i="1" dirty="0" smtClean="0"/>
              <a:t>SPECIALIST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DR.ADNAN</a:t>
            </a:r>
            <a:r>
              <a:rPr lang="en-US" dirty="0" smtClean="0"/>
              <a:t> (</a:t>
            </a:r>
            <a:r>
              <a:rPr lang="en-US" i="1" dirty="0" smtClean="0"/>
              <a:t>CHILD SPECIALIST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DR.HARIS</a:t>
            </a:r>
            <a:r>
              <a:rPr lang="en-US" dirty="0" smtClean="0"/>
              <a:t> (</a:t>
            </a:r>
            <a:r>
              <a:rPr lang="en-US" i="1" dirty="0" smtClean="0"/>
              <a:t>NEOROLOGIST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DR.NOMAN</a:t>
            </a:r>
            <a:r>
              <a:rPr lang="en-US" dirty="0" smtClean="0"/>
              <a:t> (</a:t>
            </a:r>
            <a:r>
              <a:rPr lang="en-US" i="1" dirty="0" smtClean="0"/>
              <a:t>PHYSITHERAPISAT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1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DOCTOR’S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Total number of Doctors in HUM hospital is around 500.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Most of them are on </a:t>
            </a:r>
            <a:r>
              <a:rPr lang="en-US" sz="2400" dirty="0" err="1" smtClean="0"/>
              <a:t>Permenant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Some specialist are professor on the </a:t>
            </a:r>
            <a:r>
              <a:rPr lang="en-US" sz="2400" b="1" i="1" dirty="0" smtClean="0"/>
              <a:t>HUM MEDICAL COLLEGE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Doctors are available </a:t>
            </a:r>
            <a:r>
              <a:rPr lang="en-US" sz="2400" b="1" dirty="0" smtClean="0"/>
              <a:t>24/7</a:t>
            </a:r>
            <a:r>
              <a:rPr lang="en-US" sz="2400" dirty="0" smtClean="0"/>
              <a:t> in each and every department</a:t>
            </a:r>
            <a:r>
              <a:rPr lang="en-US" sz="2400" b="1" i="1" dirty="0" smtClean="0"/>
              <a:t>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8941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NURSING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Nursing staff consist of almost 2000.</a:t>
            </a:r>
          </a:p>
          <a:p>
            <a:r>
              <a:rPr lang="en-US" sz="2400" dirty="0" smtClean="0"/>
              <a:t>Staff consist of both male and female.</a:t>
            </a:r>
          </a:p>
          <a:p>
            <a:r>
              <a:rPr lang="en-US" sz="2400" dirty="0" smtClean="0"/>
              <a:t>Staff is qualified and have a degree.</a:t>
            </a:r>
          </a:p>
          <a:p>
            <a:r>
              <a:rPr lang="en-US" sz="2400" dirty="0" smtClean="0"/>
              <a:t>Polite and Humble staff is there for your assistance.</a:t>
            </a:r>
          </a:p>
          <a:p>
            <a:r>
              <a:rPr lang="en-US" sz="2400" b="1" dirty="0" smtClean="0"/>
              <a:t>24/7 EMERGENCY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97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CARDIC  CENTER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Cardic</a:t>
            </a:r>
            <a:r>
              <a:rPr lang="en-US" sz="2400" dirty="0" smtClean="0"/>
              <a:t>  center of HUM HOSPITAL is the Pakistan  second largest heart treating department .</a:t>
            </a:r>
          </a:p>
          <a:p>
            <a:r>
              <a:rPr lang="en-US" sz="2400" dirty="0" smtClean="0"/>
              <a:t>Almost </a:t>
            </a:r>
            <a:r>
              <a:rPr lang="en-US" sz="2400" dirty="0" err="1" smtClean="0"/>
              <a:t>thousnds</a:t>
            </a:r>
            <a:r>
              <a:rPr lang="en-US" sz="2400" dirty="0" smtClean="0"/>
              <a:t> of heart related patients are treated in a year.</a:t>
            </a:r>
          </a:p>
          <a:p>
            <a:r>
              <a:rPr lang="en-US" sz="2400" dirty="0" smtClean="0"/>
              <a:t> It consist of multiple </a:t>
            </a:r>
            <a:r>
              <a:rPr lang="en-US" sz="2400" b="1" dirty="0" smtClean="0"/>
              <a:t>ICU’s CC’s .</a:t>
            </a:r>
          </a:p>
          <a:p>
            <a:r>
              <a:rPr lang="en-US" sz="2400" b="1" dirty="0" smtClean="0"/>
              <a:t>HUM TRUST </a:t>
            </a:r>
            <a:r>
              <a:rPr lang="en-US" sz="2400" dirty="0" smtClean="0"/>
              <a:t>pay money for those who cannot afford quality treatment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Semi private and private rooms are also available 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</TotalTime>
  <Words>803</Words>
  <Application>Microsoft Office PowerPoint</Application>
  <PresentationFormat>Custom</PresentationFormat>
  <Paragraphs>118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 Boardroom</vt:lpstr>
      <vt:lpstr>HUM HOSPITAL  PRESENTATION PREPARED BY MUSTAF HUSSAIN MUHAMMED HASSAM MUHAMMED USMAN KHAN</vt:lpstr>
      <vt:lpstr>HUM HOSPITAL  KARACHI.</vt:lpstr>
      <vt:lpstr>         HUM HOSPITAL</vt:lpstr>
      <vt:lpstr>OUR CONTACT  </vt:lpstr>
      <vt:lpstr>OUR FACILITIES</vt:lpstr>
      <vt:lpstr>OUR SPECIALIST OUR BEST DOCTORS</vt:lpstr>
      <vt:lpstr>DOCTOR’S</vt:lpstr>
      <vt:lpstr>NURSING STAFF</vt:lpstr>
      <vt:lpstr>CARDIC  CENTER</vt:lpstr>
      <vt:lpstr>KIDNEY CENTER </vt:lpstr>
      <vt:lpstr>GYNE CENTER</vt:lpstr>
      <vt:lpstr>PHARMACY </vt:lpstr>
      <vt:lpstr>CENTRALLY AIR CONDITIONED </vt:lpstr>
      <vt:lpstr>OUR PRINCIPAL CLEANESS</vt:lpstr>
      <vt:lpstr>ATM’S </vt:lpstr>
      <vt:lpstr>SECURED ENVIRONMENT</vt:lpstr>
      <vt:lpstr>HUM MEDICAL COLLEGE</vt:lpstr>
      <vt:lpstr>MEDICAL COLLEGE</vt:lpstr>
      <vt:lpstr>BLOOD BANK</vt:lpstr>
      <vt:lpstr>TRUSTS</vt:lpstr>
      <vt:lpstr>DONATIONS </vt:lpstr>
      <vt:lpstr>OUR MISSION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 HOSPITAL  KARACHI.</dc:title>
  <dc:creator>Welcome to BUKC</dc:creator>
  <cp:lastModifiedBy>LAPCOM CMPUTARS</cp:lastModifiedBy>
  <cp:revision>17</cp:revision>
  <dcterms:created xsi:type="dcterms:W3CDTF">2019-12-23T05:58:45Z</dcterms:created>
  <dcterms:modified xsi:type="dcterms:W3CDTF">2019-12-25T14:12:00Z</dcterms:modified>
</cp:coreProperties>
</file>