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12/1/2015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Term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3830" y="4389118"/>
            <a:ext cx="4893347" cy="1715589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CSCI 174 – Project Presentation</a:t>
            </a:r>
          </a:p>
          <a:p>
            <a:endParaRPr lang="en-US" dirty="0" smtClean="0"/>
          </a:p>
          <a:p>
            <a:r>
              <a:rPr lang="en-US" dirty="0" smtClean="0"/>
              <a:t>Mukhasir Shah Syed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Telephone Words</a:t>
            </a:r>
          </a:p>
          <a:p>
            <a:pPr lvl="1"/>
            <a:r>
              <a:rPr lang="en-US" dirty="0" smtClean="0"/>
              <a:t>Get the possible combination of words present on the key of a telephone.</a:t>
            </a:r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Spiral Printing</a:t>
            </a:r>
          </a:p>
          <a:p>
            <a:pPr lvl="1"/>
            <a:r>
              <a:rPr lang="en-US" dirty="0" smtClean="0"/>
              <a:t>Print the matrix value in clockwise fashion.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696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48" y="258209"/>
            <a:ext cx="10058400" cy="1609344"/>
          </a:xfrm>
        </p:spPr>
        <p:txBody>
          <a:bodyPr/>
          <a:lstStyle/>
          <a:p>
            <a:r>
              <a:rPr lang="en-US" dirty="0" smtClean="0"/>
              <a:t>Telephone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48" y="1680754"/>
            <a:ext cx="10058400" cy="4841966"/>
          </a:xfrm>
        </p:spPr>
        <p:txBody>
          <a:bodyPr>
            <a:normAutofit/>
          </a:bodyPr>
          <a:lstStyle/>
          <a:p>
            <a:r>
              <a:rPr lang="en-US" dirty="0"/>
              <a:t>Given a 7 digit telephone number, print out all the possible sequences of letters that can represent the given telephone number.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 standard 12 key pad, 0 and 1 do not have any letters associated with them. They are to be treated as such, i.e. a 0/1 in the telephone number will be retained in the final word as well. </a:t>
            </a:r>
            <a:endParaRPr lang="en-US" dirty="0" smtClean="0"/>
          </a:p>
          <a:p>
            <a:r>
              <a:rPr lang="en-US" dirty="0" smtClean="0"/>
              <a:t>Below mentioned mapping </a:t>
            </a:r>
            <a:r>
              <a:rPr lang="en-US" dirty="0"/>
              <a:t>between numbers and </a:t>
            </a:r>
            <a:r>
              <a:rPr lang="en-US" dirty="0" smtClean="0"/>
              <a:t>characters is used: </a:t>
            </a:r>
          </a:p>
          <a:p>
            <a:r>
              <a:rPr lang="en-US" dirty="0"/>
              <a:t>0 =&gt; </a:t>
            </a:r>
            <a:r>
              <a:rPr lang="en-US" dirty="0" smtClean="0"/>
              <a:t>0,                  1 </a:t>
            </a:r>
            <a:r>
              <a:rPr lang="en-US" dirty="0"/>
              <a:t>=&gt; </a:t>
            </a:r>
            <a:r>
              <a:rPr lang="en-US" dirty="0" smtClean="0"/>
              <a:t>1,	2 </a:t>
            </a:r>
            <a:r>
              <a:rPr lang="en-US" dirty="0"/>
              <a:t>=&gt; </a:t>
            </a:r>
            <a:r>
              <a:rPr lang="en-US" dirty="0" err="1" smtClean="0"/>
              <a:t>abc</a:t>
            </a:r>
            <a:r>
              <a:rPr lang="en-US" dirty="0" smtClean="0"/>
              <a:t>, 	3 </a:t>
            </a:r>
            <a:r>
              <a:rPr lang="en-US" dirty="0"/>
              <a:t>=&gt; </a:t>
            </a:r>
            <a:r>
              <a:rPr lang="en-US" dirty="0" err="1" smtClean="0"/>
              <a:t>def</a:t>
            </a:r>
            <a:r>
              <a:rPr lang="en-US" dirty="0"/>
              <a:t>	</a:t>
            </a:r>
            <a:r>
              <a:rPr lang="en-US" dirty="0" smtClean="0"/>
              <a:t>4 </a:t>
            </a:r>
            <a:r>
              <a:rPr lang="en-US" dirty="0"/>
              <a:t>=&gt; </a:t>
            </a:r>
            <a:r>
              <a:rPr lang="en-US" dirty="0" err="1" smtClean="0"/>
              <a:t>ghi</a:t>
            </a:r>
            <a:r>
              <a:rPr lang="en-US" dirty="0"/>
              <a:t>	</a:t>
            </a: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5 </a:t>
            </a:r>
            <a:r>
              <a:rPr lang="en-US" dirty="0"/>
              <a:t>=&gt; </a:t>
            </a:r>
            <a:r>
              <a:rPr lang="en-US" dirty="0" err="1" smtClean="0"/>
              <a:t>jkl</a:t>
            </a:r>
            <a:r>
              <a:rPr lang="en-US" dirty="0"/>
              <a:t> </a:t>
            </a:r>
            <a:r>
              <a:rPr lang="en-US" dirty="0" smtClean="0"/>
              <a:t>     	     6 </a:t>
            </a:r>
            <a:r>
              <a:rPr lang="en-US" dirty="0"/>
              <a:t>=&gt; </a:t>
            </a:r>
            <a:r>
              <a:rPr lang="en-US" dirty="0" err="1" smtClean="0"/>
              <a:t>mno</a:t>
            </a:r>
            <a:r>
              <a:rPr lang="en-US" dirty="0"/>
              <a:t>	</a:t>
            </a:r>
            <a:r>
              <a:rPr lang="en-US" dirty="0" smtClean="0"/>
              <a:t>7 </a:t>
            </a:r>
            <a:r>
              <a:rPr lang="en-US" dirty="0"/>
              <a:t>=&gt; </a:t>
            </a:r>
            <a:r>
              <a:rPr lang="en-US" dirty="0" err="1" smtClean="0"/>
              <a:t>pqrs</a:t>
            </a:r>
            <a:r>
              <a:rPr lang="en-US" dirty="0"/>
              <a:t>	</a:t>
            </a:r>
            <a:r>
              <a:rPr lang="en-US" dirty="0" smtClean="0"/>
              <a:t>8 </a:t>
            </a:r>
            <a:r>
              <a:rPr lang="en-US" dirty="0"/>
              <a:t>=&gt; </a:t>
            </a:r>
            <a:r>
              <a:rPr lang="en-US" dirty="0" err="1" smtClean="0"/>
              <a:t>tuv</a:t>
            </a:r>
            <a:r>
              <a:rPr lang="en-US" dirty="0"/>
              <a:t> </a:t>
            </a:r>
            <a:r>
              <a:rPr lang="en-US" dirty="0" smtClean="0"/>
              <a:t>  	9 </a:t>
            </a:r>
            <a:r>
              <a:rPr lang="en-US" dirty="0"/>
              <a:t>=&gt; </a:t>
            </a:r>
            <a:r>
              <a:rPr lang="en-US" dirty="0" err="1"/>
              <a:t>wxyz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an example input : 4155230</a:t>
            </a:r>
          </a:p>
          <a:p>
            <a:r>
              <a:rPr lang="en-US" dirty="0" smtClean="0"/>
              <a:t>Output will be: g1jjad0,g1jjae0,g1jjaf0,g1jjbd0,g1jjbe0,g1jjbf0……..</a:t>
            </a:r>
            <a:r>
              <a:rPr lang="en-US" dirty="0" err="1" smtClean="0"/>
              <a:t>etc</a:t>
            </a:r>
            <a:r>
              <a:rPr lang="en-US" dirty="0"/>
              <a:t>,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474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207" y="346598"/>
            <a:ext cx="10058400" cy="1609344"/>
          </a:xfrm>
        </p:spPr>
        <p:txBody>
          <a:bodyPr/>
          <a:lstStyle/>
          <a:p>
            <a:r>
              <a:rPr lang="en-US" dirty="0" smtClean="0"/>
              <a:t>Spiral 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207" y="1863633"/>
            <a:ext cx="10058400" cy="4110447"/>
          </a:xfrm>
          <a:prstGeom prst="curvedDownArrow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Program </a:t>
            </a:r>
            <a:r>
              <a:rPr lang="en-US" dirty="0"/>
              <a:t>to print a 2D array (n x m) in spiral order (clockwise</a:t>
            </a:r>
            <a:r>
              <a:rPr lang="en-US" dirty="0" smtClean="0"/>
              <a:t>)</a:t>
            </a:r>
          </a:p>
          <a:p>
            <a:r>
              <a:rPr lang="en-US" dirty="0"/>
              <a:t>Each line contains three items (semicolon delimited). </a:t>
            </a:r>
          </a:p>
          <a:p>
            <a:pPr lvl="1"/>
            <a:r>
              <a:rPr lang="en-US" dirty="0"/>
              <a:t>The first is 'n'(rows), </a:t>
            </a:r>
          </a:p>
          <a:p>
            <a:pPr lvl="1"/>
            <a:r>
              <a:rPr lang="en-US" dirty="0"/>
              <a:t>the second is 'm'(columns) </a:t>
            </a:r>
          </a:p>
          <a:p>
            <a:pPr lvl="1"/>
            <a:r>
              <a:rPr lang="en-US" dirty="0"/>
              <a:t>the third is a single space separated list of characters/numbers in row major order. </a:t>
            </a:r>
          </a:p>
          <a:p>
            <a:r>
              <a:rPr lang="en-US" dirty="0"/>
              <a:t>If we have a matrix then the challenge is to print the value in clockwise format. As in given example matrix will be for below format:</a:t>
            </a:r>
          </a:p>
          <a:p>
            <a:pPr marL="0" indent="0">
              <a:buNone/>
            </a:pPr>
            <a:r>
              <a:rPr lang="en-US" dirty="0"/>
              <a:t>			1	2	3</a:t>
            </a:r>
          </a:p>
          <a:p>
            <a:pPr marL="0" indent="0">
              <a:buNone/>
            </a:pPr>
            <a:r>
              <a:rPr lang="en-US" dirty="0"/>
              <a:t>			4	5	6</a:t>
            </a:r>
          </a:p>
          <a:p>
            <a:pPr marL="0" indent="0">
              <a:buNone/>
            </a:pPr>
            <a:r>
              <a:rPr lang="en-US" dirty="0"/>
              <a:t>			7	8	9</a:t>
            </a:r>
          </a:p>
          <a:p>
            <a:endParaRPr lang="en-US" dirty="0" smtClean="0"/>
          </a:p>
          <a:p>
            <a:r>
              <a:rPr lang="en-US" dirty="0" smtClean="0"/>
              <a:t>Output will be derived as 1 2 3 6 9 8 7 4 5.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718563" y="4153983"/>
            <a:ext cx="574765" cy="217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627435" y="4153983"/>
            <a:ext cx="574765" cy="217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5400000">
            <a:off x="5295167" y="4728749"/>
            <a:ext cx="574765" cy="217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4627435" y="4907274"/>
            <a:ext cx="574765" cy="217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3718560" y="4907273"/>
            <a:ext cx="574765" cy="217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6200000">
            <a:off x="3150979" y="4695438"/>
            <a:ext cx="291740" cy="201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718561" y="4530628"/>
            <a:ext cx="574765" cy="217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0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 smtClean="0"/>
              <a:t>RESULTS on code </a:t>
            </a:r>
            <a:r>
              <a:rPr lang="en-US" dirty="0" err="1" smtClean="0"/>
              <a:t>eval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097280"/>
            <a:ext cx="10058400" cy="27170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3666309"/>
            <a:ext cx="10058400" cy="275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2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39173" y="2574689"/>
            <a:ext cx="4285923" cy="1609344"/>
          </a:xfrm>
        </p:spPr>
        <p:txBody>
          <a:bodyPr>
            <a:noAutofit/>
          </a:bodyPr>
          <a:lstStyle/>
          <a:p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678628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59</TotalTime>
  <Words>189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Wood Type</vt:lpstr>
      <vt:lpstr>    Term Project</vt:lpstr>
      <vt:lpstr>Challenges </vt:lpstr>
      <vt:lpstr>Telephone words</vt:lpstr>
      <vt:lpstr>Spiral printing</vt:lpstr>
      <vt:lpstr>RESULTS on code eval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</dc:title>
  <dc:creator>mukhasir syed</dc:creator>
  <cp:lastModifiedBy>mukhasir syed</cp:lastModifiedBy>
  <cp:revision>9</cp:revision>
  <dcterms:created xsi:type="dcterms:W3CDTF">2015-12-02T04:31:31Z</dcterms:created>
  <dcterms:modified xsi:type="dcterms:W3CDTF">2015-12-02T05:30:56Z</dcterms:modified>
</cp:coreProperties>
</file>