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39075F-6946-44BB-94E1-A34776F4A4A5}" v="1656" dt="2023-01-08T07:54:42.889"/>
    <p1510:client id="{BE029521-8A52-47A8-8018-15D618E6840D}" v="8" dt="2023-01-07T12:24:07.544"/>
    <p1510:client id="{F9E7CF88-2C79-4572-8839-3179C5EE5C9D}" v="2314" dt="2023-01-07T12:20:59.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E029521-8A52-47A8-8018-15D618E6840D}"/>
    <pc:docChg chg="modSld">
      <pc:chgData name="Guest User" userId="" providerId="Windows Live" clId="Web-{BE029521-8A52-47A8-8018-15D618E6840D}" dt="2023-01-07T12:24:07.544" v="7" actId="20577"/>
      <pc:docMkLst>
        <pc:docMk/>
      </pc:docMkLst>
      <pc:sldChg chg="modSp">
        <pc:chgData name="Guest User" userId="" providerId="Windows Live" clId="Web-{BE029521-8A52-47A8-8018-15D618E6840D}" dt="2023-01-07T12:24:07.544" v="7" actId="20577"/>
        <pc:sldMkLst>
          <pc:docMk/>
          <pc:sldMk cId="2296984156" sldId="267"/>
        </pc:sldMkLst>
        <pc:spChg chg="mod">
          <ac:chgData name="Guest User" userId="" providerId="Windows Live" clId="Web-{BE029521-8A52-47A8-8018-15D618E6840D}" dt="2023-01-07T12:24:07.544" v="7" actId="20577"/>
          <ac:spMkLst>
            <pc:docMk/>
            <pc:sldMk cId="2296984156" sldId="267"/>
            <ac:spMk id="4" creationId="{50B00057-4D2E-F39E-BB95-5EDC80C92DA1}"/>
          </ac:spMkLst>
        </pc:spChg>
      </pc:sldChg>
    </pc:docChg>
  </pc:docChgLst>
  <pc:docChgLst>
    <pc:chgData name="Syed Mukheeth" userId="dddfb9f07a50cbbb" providerId="Windows Live" clId="Web-{F9E7CF88-2C79-4572-8839-3179C5EE5C9D}"/>
    <pc:docChg chg="addSld delSld modSld">
      <pc:chgData name="Syed Mukheeth" userId="dddfb9f07a50cbbb" providerId="Windows Live" clId="Web-{F9E7CF88-2C79-4572-8839-3179C5EE5C9D}" dt="2023-01-07T12:20:59.374" v="2310" actId="20577"/>
      <pc:docMkLst>
        <pc:docMk/>
      </pc:docMkLst>
      <pc:sldChg chg="modSp">
        <pc:chgData name="Syed Mukheeth" userId="dddfb9f07a50cbbb" providerId="Windows Live" clId="Web-{F9E7CF88-2C79-4572-8839-3179C5EE5C9D}" dt="2023-01-07T09:18:04.550" v="88" actId="20577"/>
        <pc:sldMkLst>
          <pc:docMk/>
          <pc:sldMk cId="109857222" sldId="256"/>
        </pc:sldMkLst>
        <pc:spChg chg="mod">
          <ac:chgData name="Syed Mukheeth" userId="dddfb9f07a50cbbb" providerId="Windows Live" clId="Web-{F9E7CF88-2C79-4572-8839-3179C5EE5C9D}" dt="2023-01-07T09:18:04.550" v="88" actId="20577"/>
          <ac:spMkLst>
            <pc:docMk/>
            <pc:sldMk cId="109857222" sldId="256"/>
            <ac:spMk id="2" creationId="{00000000-0000-0000-0000-000000000000}"/>
          </ac:spMkLst>
        </pc:spChg>
        <pc:spChg chg="mod">
          <ac:chgData name="Syed Mukheeth" userId="dddfb9f07a50cbbb" providerId="Windows Live" clId="Web-{F9E7CF88-2C79-4572-8839-3179C5EE5C9D}" dt="2023-01-07T09:14:45.095" v="53" actId="14100"/>
          <ac:spMkLst>
            <pc:docMk/>
            <pc:sldMk cId="109857222" sldId="256"/>
            <ac:spMk id="3" creationId="{00000000-0000-0000-0000-000000000000}"/>
          </ac:spMkLst>
        </pc:spChg>
      </pc:sldChg>
      <pc:sldChg chg="modSp new">
        <pc:chgData name="Syed Mukheeth" userId="dddfb9f07a50cbbb" providerId="Windows Live" clId="Web-{F9E7CF88-2C79-4572-8839-3179C5EE5C9D}" dt="2023-01-07T10:55:38.265" v="1685" actId="20577"/>
        <pc:sldMkLst>
          <pc:docMk/>
          <pc:sldMk cId="3100673867" sldId="257"/>
        </pc:sldMkLst>
        <pc:spChg chg="mod">
          <ac:chgData name="Syed Mukheeth" userId="dddfb9f07a50cbbb" providerId="Windows Live" clId="Web-{F9E7CF88-2C79-4572-8839-3179C5EE5C9D}" dt="2023-01-07T09:41:52.157" v="352" actId="1076"/>
          <ac:spMkLst>
            <pc:docMk/>
            <pc:sldMk cId="3100673867" sldId="257"/>
            <ac:spMk id="2" creationId="{56E1D7CE-5236-D843-9441-B31E3C173398}"/>
          </ac:spMkLst>
        </pc:spChg>
        <pc:spChg chg="mod">
          <ac:chgData name="Syed Mukheeth" userId="dddfb9f07a50cbbb" providerId="Windows Live" clId="Web-{F9E7CF88-2C79-4572-8839-3179C5EE5C9D}" dt="2023-01-07T10:55:38.265" v="1685" actId="20577"/>
          <ac:spMkLst>
            <pc:docMk/>
            <pc:sldMk cId="3100673867" sldId="257"/>
            <ac:spMk id="3" creationId="{2A946057-92FE-1C9B-E83E-81E5739977A0}"/>
          </ac:spMkLst>
        </pc:spChg>
      </pc:sldChg>
      <pc:sldChg chg="addSp delSp modSp new">
        <pc:chgData name="Syed Mukheeth" userId="dddfb9f07a50cbbb" providerId="Windows Live" clId="Web-{F9E7CF88-2C79-4572-8839-3179C5EE5C9D}" dt="2023-01-07T10:43:42.887" v="1625" actId="20577"/>
        <pc:sldMkLst>
          <pc:docMk/>
          <pc:sldMk cId="3907137624" sldId="258"/>
        </pc:sldMkLst>
        <pc:spChg chg="del mod">
          <ac:chgData name="Syed Mukheeth" userId="dddfb9f07a50cbbb" providerId="Windows Live" clId="Web-{F9E7CF88-2C79-4572-8839-3179C5EE5C9D}" dt="2023-01-07T09:47:03.898" v="382"/>
          <ac:spMkLst>
            <pc:docMk/>
            <pc:sldMk cId="3907137624" sldId="258"/>
            <ac:spMk id="2" creationId="{783AF038-E0FD-2304-B0B7-FFBE5CE04080}"/>
          </ac:spMkLst>
        </pc:spChg>
        <pc:spChg chg="mod">
          <ac:chgData name="Syed Mukheeth" userId="dddfb9f07a50cbbb" providerId="Windows Live" clId="Web-{F9E7CF88-2C79-4572-8839-3179C5EE5C9D}" dt="2023-01-07T10:43:42.887" v="1625" actId="20577"/>
          <ac:spMkLst>
            <pc:docMk/>
            <pc:sldMk cId="3907137624" sldId="258"/>
            <ac:spMk id="3" creationId="{88268D00-536D-6411-EFB1-C75455B2A7FD}"/>
          </ac:spMkLst>
        </pc:spChg>
        <pc:spChg chg="add mod">
          <ac:chgData name="Syed Mukheeth" userId="dddfb9f07a50cbbb" providerId="Windows Live" clId="Web-{F9E7CF88-2C79-4572-8839-3179C5EE5C9D}" dt="2023-01-07T09:51:09.666" v="397" actId="1076"/>
          <ac:spMkLst>
            <pc:docMk/>
            <pc:sldMk cId="3907137624" sldId="258"/>
            <ac:spMk id="5" creationId="{2BD25CAA-4413-0C66-E0F0-4F8B6CC92D1D}"/>
          </ac:spMkLst>
        </pc:spChg>
      </pc:sldChg>
      <pc:sldChg chg="modSp new">
        <pc:chgData name="Syed Mukheeth" userId="dddfb9f07a50cbbb" providerId="Windows Live" clId="Web-{F9E7CF88-2C79-4572-8839-3179C5EE5C9D}" dt="2023-01-07T11:26:25.511" v="1933" actId="20577"/>
        <pc:sldMkLst>
          <pc:docMk/>
          <pc:sldMk cId="193129320" sldId="259"/>
        </pc:sldMkLst>
        <pc:spChg chg="mod">
          <ac:chgData name="Syed Mukheeth" userId="dddfb9f07a50cbbb" providerId="Windows Live" clId="Web-{F9E7CF88-2C79-4572-8839-3179C5EE5C9D}" dt="2023-01-07T10:40:33.389" v="1585" actId="20577"/>
          <ac:spMkLst>
            <pc:docMk/>
            <pc:sldMk cId="193129320" sldId="259"/>
            <ac:spMk id="2" creationId="{BA875125-8ACD-61C8-8D4D-D04338782AA8}"/>
          </ac:spMkLst>
        </pc:spChg>
        <pc:spChg chg="mod">
          <ac:chgData name="Syed Mukheeth" userId="dddfb9f07a50cbbb" providerId="Windows Live" clId="Web-{F9E7CF88-2C79-4572-8839-3179C5EE5C9D}" dt="2023-01-07T11:26:25.511" v="1933" actId="20577"/>
          <ac:spMkLst>
            <pc:docMk/>
            <pc:sldMk cId="193129320" sldId="259"/>
            <ac:spMk id="3" creationId="{1A72499D-D2F7-8A0F-ABC8-38296FB244DF}"/>
          </ac:spMkLst>
        </pc:spChg>
      </pc:sldChg>
      <pc:sldChg chg="modSp new">
        <pc:chgData name="Syed Mukheeth" userId="dddfb9f07a50cbbb" providerId="Windows Live" clId="Web-{F9E7CF88-2C79-4572-8839-3179C5EE5C9D}" dt="2023-01-07T10:57:17.632" v="1693" actId="20577"/>
        <pc:sldMkLst>
          <pc:docMk/>
          <pc:sldMk cId="1842709977" sldId="260"/>
        </pc:sldMkLst>
        <pc:spChg chg="mod">
          <ac:chgData name="Syed Mukheeth" userId="dddfb9f07a50cbbb" providerId="Windows Live" clId="Web-{F9E7CF88-2C79-4572-8839-3179C5EE5C9D}" dt="2023-01-07T10:40:56.563" v="1587" actId="20577"/>
          <ac:spMkLst>
            <pc:docMk/>
            <pc:sldMk cId="1842709977" sldId="260"/>
            <ac:spMk id="2" creationId="{898D0A91-E403-F2AB-1129-744990BC0CA4}"/>
          </ac:spMkLst>
        </pc:spChg>
        <pc:spChg chg="mod">
          <ac:chgData name="Syed Mukheeth" userId="dddfb9f07a50cbbb" providerId="Windows Live" clId="Web-{F9E7CF88-2C79-4572-8839-3179C5EE5C9D}" dt="2023-01-07T10:57:17.632" v="1693" actId="20577"/>
          <ac:spMkLst>
            <pc:docMk/>
            <pc:sldMk cId="1842709977" sldId="260"/>
            <ac:spMk id="3" creationId="{C7371AB9-12F0-6B10-2193-C82DA742C219}"/>
          </ac:spMkLst>
        </pc:spChg>
      </pc:sldChg>
      <pc:sldChg chg="addSp delSp modSp new mod setBg setClrOvrMap">
        <pc:chgData name="Syed Mukheeth" userId="dddfb9f07a50cbbb" providerId="Windows Live" clId="Web-{F9E7CF88-2C79-4572-8839-3179C5EE5C9D}" dt="2023-01-07T11:34:27.545" v="1960" actId="1076"/>
        <pc:sldMkLst>
          <pc:docMk/>
          <pc:sldMk cId="3217435299" sldId="261"/>
        </pc:sldMkLst>
        <pc:spChg chg="mod">
          <ac:chgData name="Syed Mukheeth" userId="dddfb9f07a50cbbb" providerId="Windows Live" clId="Web-{F9E7CF88-2C79-4572-8839-3179C5EE5C9D}" dt="2023-01-07T10:51:41.186" v="1642"/>
          <ac:spMkLst>
            <pc:docMk/>
            <pc:sldMk cId="3217435299" sldId="261"/>
            <ac:spMk id="2" creationId="{284EAB56-F9EE-B835-1F01-5E967B8020ED}"/>
          </ac:spMkLst>
        </pc:spChg>
        <pc:spChg chg="del">
          <ac:chgData name="Syed Mukheeth" userId="dddfb9f07a50cbbb" providerId="Windows Live" clId="Web-{F9E7CF88-2C79-4572-8839-3179C5EE5C9D}" dt="2023-01-07T10:50:18.587" v="1637"/>
          <ac:spMkLst>
            <pc:docMk/>
            <pc:sldMk cId="3217435299" sldId="261"/>
            <ac:spMk id="3" creationId="{461D7AD8-D159-E5A7-3F21-8C7455CBDDDC}"/>
          </ac:spMkLst>
        </pc:spChg>
        <pc:spChg chg="add del">
          <ac:chgData name="Syed Mukheeth" userId="dddfb9f07a50cbbb" providerId="Windows Live" clId="Web-{F9E7CF88-2C79-4572-8839-3179C5EE5C9D}" dt="2023-01-07T10:50:56.527" v="1640"/>
          <ac:spMkLst>
            <pc:docMk/>
            <pc:sldMk cId="3217435299" sldId="261"/>
            <ac:spMk id="9" creationId="{AB45A142-4255-493C-8284-5D566C121B10}"/>
          </ac:spMkLst>
        </pc:spChg>
        <pc:spChg chg="add del">
          <ac:chgData name="Syed Mukheeth" userId="dddfb9f07a50cbbb" providerId="Windows Live" clId="Web-{F9E7CF88-2C79-4572-8839-3179C5EE5C9D}" dt="2023-01-07T10:51:41.186" v="1642"/>
          <ac:spMkLst>
            <pc:docMk/>
            <pc:sldMk cId="3217435299" sldId="261"/>
            <ac:spMk id="13" creationId="{E49CC64F-7275-4E33-961B-0C5CDC439875}"/>
          </ac:spMkLst>
        </pc:spChg>
        <pc:picChg chg="add mod ord">
          <ac:chgData name="Syed Mukheeth" userId="dddfb9f07a50cbbb" providerId="Windows Live" clId="Web-{F9E7CF88-2C79-4572-8839-3179C5EE5C9D}" dt="2023-01-07T11:34:27.545" v="1960" actId="1076"/>
          <ac:picMkLst>
            <pc:docMk/>
            <pc:sldMk cId="3217435299" sldId="261"/>
            <ac:picMk id="4" creationId="{35FBF25F-6709-B18C-192E-7C09AAAB390A}"/>
          </ac:picMkLst>
        </pc:picChg>
        <pc:cxnChg chg="add del">
          <ac:chgData name="Syed Mukheeth" userId="dddfb9f07a50cbbb" providerId="Windows Live" clId="Web-{F9E7CF88-2C79-4572-8839-3179C5EE5C9D}" dt="2023-01-07T10:50:56.527" v="1640"/>
          <ac:cxnSpMkLst>
            <pc:docMk/>
            <pc:sldMk cId="3217435299" sldId="261"/>
            <ac:cxnSpMk id="11" creationId="{38FB9660-F42F-4313-BBC4-47C007FE484C}"/>
          </ac:cxnSpMkLst>
        </pc:cxnChg>
      </pc:sldChg>
      <pc:sldChg chg="modSp new">
        <pc:chgData name="Syed Mukheeth" userId="dddfb9f07a50cbbb" providerId="Windows Live" clId="Web-{F9E7CF88-2C79-4572-8839-3179C5EE5C9D}" dt="2023-01-07T11:15:45.544" v="1904" actId="20577"/>
        <pc:sldMkLst>
          <pc:docMk/>
          <pc:sldMk cId="3888301471" sldId="262"/>
        </pc:sldMkLst>
        <pc:spChg chg="mod">
          <ac:chgData name="Syed Mukheeth" userId="dddfb9f07a50cbbb" providerId="Windows Live" clId="Web-{F9E7CF88-2C79-4572-8839-3179C5EE5C9D}" dt="2023-01-07T10:59:22.234" v="1725" actId="20577"/>
          <ac:spMkLst>
            <pc:docMk/>
            <pc:sldMk cId="3888301471" sldId="262"/>
            <ac:spMk id="2" creationId="{00F959DC-C5E7-FAE7-500B-BFA61057EECB}"/>
          </ac:spMkLst>
        </pc:spChg>
        <pc:spChg chg="mod">
          <ac:chgData name="Syed Mukheeth" userId="dddfb9f07a50cbbb" providerId="Windows Live" clId="Web-{F9E7CF88-2C79-4572-8839-3179C5EE5C9D}" dt="2023-01-07T11:15:45.544" v="1904" actId="20577"/>
          <ac:spMkLst>
            <pc:docMk/>
            <pc:sldMk cId="3888301471" sldId="262"/>
            <ac:spMk id="3" creationId="{C3A0C478-52C8-C294-E4E9-5BE6EB228D7B}"/>
          </ac:spMkLst>
        </pc:spChg>
      </pc:sldChg>
      <pc:sldChg chg="addSp delSp modSp new del mod modClrScheme chgLayout">
        <pc:chgData name="Syed Mukheeth" userId="dddfb9f07a50cbbb" providerId="Windows Live" clId="Web-{F9E7CF88-2C79-4572-8839-3179C5EE5C9D}" dt="2023-01-07T11:29:23.164" v="1947"/>
        <pc:sldMkLst>
          <pc:docMk/>
          <pc:sldMk cId="1473023546" sldId="263"/>
        </pc:sldMkLst>
        <pc:spChg chg="mod ord">
          <ac:chgData name="Syed Mukheeth" userId="dddfb9f07a50cbbb" providerId="Windows Live" clId="Web-{F9E7CF88-2C79-4572-8839-3179C5EE5C9D}" dt="2023-01-07T11:27:59.674" v="1938" actId="20577"/>
          <ac:spMkLst>
            <pc:docMk/>
            <pc:sldMk cId="1473023546" sldId="263"/>
            <ac:spMk id="2" creationId="{6549BA80-3007-ED9F-7A2A-78F98E19FB9B}"/>
          </ac:spMkLst>
        </pc:spChg>
        <pc:spChg chg="del">
          <ac:chgData name="Syed Mukheeth" userId="dddfb9f07a50cbbb" providerId="Windows Live" clId="Web-{F9E7CF88-2C79-4572-8839-3179C5EE5C9D}" dt="2023-01-07T11:19:51.889" v="1908"/>
          <ac:spMkLst>
            <pc:docMk/>
            <pc:sldMk cId="1473023546" sldId="263"/>
            <ac:spMk id="3" creationId="{E943A40E-982D-9D51-FF48-6EFADF404C71}"/>
          </ac:spMkLst>
        </pc:spChg>
        <pc:spChg chg="add del mod ord">
          <ac:chgData name="Syed Mukheeth" userId="dddfb9f07a50cbbb" providerId="Windows Live" clId="Web-{F9E7CF88-2C79-4572-8839-3179C5EE5C9D}" dt="2023-01-07T11:22:14.977" v="1925"/>
          <ac:spMkLst>
            <pc:docMk/>
            <pc:sldMk cId="1473023546" sldId="263"/>
            <ac:spMk id="5" creationId="{FB619FD4-9811-2DFE-E9D0-CC2BFB233C24}"/>
          </ac:spMkLst>
        </pc:spChg>
        <pc:spChg chg="add del mod ord">
          <ac:chgData name="Syed Mukheeth" userId="dddfb9f07a50cbbb" providerId="Windows Live" clId="Web-{F9E7CF88-2C79-4572-8839-3179C5EE5C9D}" dt="2023-01-07T11:22:35.354" v="1928"/>
          <ac:spMkLst>
            <pc:docMk/>
            <pc:sldMk cId="1473023546" sldId="263"/>
            <ac:spMk id="6" creationId="{2E3A71AD-8643-99A1-2F67-4D31C0865BAE}"/>
          </ac:spMkLst>
        </pc:spChg>
        <pc:picChg chg="add mod ord modCrop">
          <ac:chgData name="Syed Mukheeth" userId="dddfb9f07a50cbbb" providerId="Windows Live" clId="Web-{F9E7CF88-2C79-4572-8839-3179C5EE5C9D}" dt="2023-01-07T11:29:08.960" v="1945" actId="1076"/>
          <ac:picMkLst>
            <pc:docMk/>
            <pc:sldMk cId="1473023546" sldId="263"/>
            <ac:picMk id="4" creationId="{13103B08-3392-CCE9-5C83-0EA1087B2522}"/>
          </ac:picMkLst>
        </pc:picChg>
      </pc:sldChg>
      <pc:sldChg chg="addSp delSp modSp new del">
        <pc:chgData name="Syed Mukheeth" userId="dddfb9f07a50cbbb" providerId="Windows Live" clId="Web-{F9E7CF88-2C79-4572-8839-3179C5EE5C9D}" dt="2023-01-07T11:44:57.876" v="2026"/>
        <pc:sldMkLst>
          <pc:docMk/>
          <pc:sldMk cId="2456264313" sldId="264"/>
        </pc:sldMkLst>
        <pc:spChg chg="del">
          <ac:chgData name="Syed Mukheeth" userId="dddfb9f07a50cbbb" providerId="Windows Live" clId="Web-{F9E7CF88-2C79-4572-8839-3179C5EE5C9D}" dt="2023-01-07T11:44:47.141" v="2025"/>
          <ac:spMkLst>
            <pc:docMk/>
            <pc:sldMk cId="2456264313" sldId="264"/>
            <ac:spMk id="3" creationId="{A62F4F46-D392-7061-99E3-D9E0B0D7BD58}"/>
          </ac:spMkLst>
        </pc:spChg>
        <pc:picChg chg="add mod ord">
          <ac:chgData name="Syed Mukheeth" userId="dddfb9f07a50cbbb" providerId="Windows Live" clId="Web-{F9E7CF88-2C79-4572-8839-3179C5EE5C9D}" dt="2023-01-07T11:44:47.141" v="2025"/>
          <ac:picMkLst>
            <pc:docMk/>
            <pc:sldMk cId="2456264313" sldId="264"/>
            <ac:picMk id="4" creationId="{CE5918AD-215A-B54F-F5E1-03B9E77C5F54}"/>
          </ac:picMkLst>
        </pc:picChg>
      </pc:sldChg>
      <pc:sldChg chg="addSp delSp modSp new del">
        <pc:chgData name="Syed Mukheeth" userId="dddfb9f07a50cbbb" providerId="Windows Live" clId="Web-{F9E7CF88-2C79-4572-8839-3179C5EE5C9D}" dt="2023-01-07T11:46:21.147" v="2036"/>
        <pc:sldMkLst>
          <pc:docMk/>
          <pc:sldMk cId="4028942002" sldId="265"/>
        </pc:sldMkLst>
        <pc:spChg chg="mod">
          <ac:chgData name="Syed Mukheeth" userId="dddfb9f07a50cbbb" providerId="Windows Live" clId="Web-{F9E7CF88-2C79-4572-8839-3179C5EE5C9D}" dt="2023-01-07T11:46:15.803" v="2035" actId="14100"/>
          <ac:spMkLst>
            <pc:docMk/>
            <pc:sldMk cId="4028942002" sldId="265"/>
            <ac:spMk id="2" creationId="{1EE01CC1-63D5-41C8-61D4-3990BBFC7FEC}"/>
          </ac:spMkLst>
        </pc:spChg>
        <pc:spChg chg="del">
          <ac:chgData name="Syed Mukheeth" userId="dddfb9f07a50cbbb" providerId="Windows Live" clId="Web-{F9E7CF88-2C79-4572-8839-3179C5EE5C9D}" dt="2023-01-07T11:45:35.300" v="2028"/>
          <ac:spMkLst>
            <pc:docMk/>
            <pc:sldMk cId="4028942002" sldId="265"/>
            <ac:spMk id="3" creationId="{0FD3B044-0BA2-53D9-2526-AD75AC4AA791}"/>
          </ac:spMkLst>
        </pc:spChg>
        <pc:picChg chg="add mod ord">
          <ac:chgData name="Syed Mukheeth" userId="dddfb9f07a50cbbb" providerId="Windows Live" clId="Web-{F9E7CF88-2C79-4572-8839-3179C5EE5C9D}" dt="2023-01-07T11:46:12.975" v="2034" actId="1076"/>
          <ac:picMkLst>
            <pc:docMk/>
            <pc:sldMk cId="4028942002" sldId="265"/>
            <ac:picMk id="4" creationId="{8FBFA4E4-F0F6-1648-4B33-0CEC3A877C4D}"/>
          </ac:picMkLst>
        </pc:picChg>
      </pc:sldChg>
      <pc:sldChg chg="addSp delSp modSp new mod modClrScheme chgLayout">
        <pc:chgData name="Syed Mukheeth" userId="dddfb9f07a50cbbb" providerId="Windows Live" clId="Web-{F9E7CF88-2C79-4572-8839-3179C5EE5C9D}" dt="2023-01-07T12:20:59.374" v="2310" actId="20577"/>
        <pc:sldMkLst>
          <pc:docMk/>
          <pc:sldMk cId="2706900181" sldId="266"/>
        </pc:sldMkLst>
        <pc:spChg chg="del mod ord">
          <ac:chgData name="Syed Mukheeth" userId="dddfb9f07a50cbbb" providerId="Windows Live" clId="Web-{F9E7CF88-2C79-4572-8839-3179C5EE5C9D}" dt="2023-01-07T11:36:13.823" v="1992"/>
          <ac:spMkLst>
            <pc:docMk/>
            <pc:sldMk cId="2706900181" sldId="266"/>
            <ac:spMk id="2" creationId="{70E8AAF0-6D50-5C2C-D279-96AF4D5F7A4D}"/>
          </ac:spMkLst>
        </pc:spChg>
        <pc:spChg chg="del mod ord">
          <ac:chgData name="Syed Mukheeth" userId="dddfb9f07a50cbbb" providerId="Windows Live" clId="Web-{F9E7CF88-2C79-4572-8839-3179C5EE5C9D}" dt="2023-01-07T11:29:58.776" v="1949"/>
          <ac:spMkLst>
            <pc:docMk/>
            <pc:sldMk cId="2706900181" sldId="266"/>
            <ac:spMk id="3" creationId="{5A07F18B-E9F7-C9FB-3ECE-607ADCD75429}"/>
          </ac:spMkLst>
        </pc:spChg>
        <pc:spChg chg="mod ord">
          <ac:chgData name="Syed Mukheeth" userId="dddfb9f07a50cbbb" providerId="Windows Live" clId="Web-{F9E7CF88-2C79-4572-8839-3179C5EE5C9D}" dt="2023-01-07T12:20:59.374" v="2310" actId="20577"/>
          <ac:spMkLst>
            <pc:docMk/>
            <pc:sldMk cId="2706900181" sldId="266"/>
            <ac:spMk id="4" creationId="{265D17E3-8737-19A1-A087-E8A7A29E6AFC}"/>
          </ac:spMkLst>
        </pc:spChg>
        <pc:spChg chg="add mod">
          <ac:chgData name="Syed Mukheeth" userId="dddfb9f07a50cbbb" providerId="Windows Live" clId="Web-{F9E7CF88-2C79-4572-8839-3179C5EE5C9D}" dt="2023-01-07T11:38:13.738" v="2016" actId="20577"/>
          <ac:spMkLst>
            <pc:docMk/>
            <pc:sldMk cId="2706900181" sldId="266"/>
            <ac:spMk id="7" creationId="{09A3CF13-D7D6-7AFD-A127-B34974F05FE9}"/>
          </ac:spMkLst>
        </pc:spChg>
        <pc:picChg chg="add mod ord">
          <ac:chgData name="Syed Mukheeth" userId="dddfb9f07a50cbbb" providerId="Windows Live" clId="Web-{F9E7CF88-2C79-4572-8839-3179C5EE5C9D}" dt="2023-01-07T11:43:41.886" v="2024" actId="1076"/>
          <ac:picMkLst>
            <pc:docMk/>
            <pc:sldMk cId="2706900181" sldId="266"/>
            <ac:picMk id="5" creationId="{2C440653-E398-8DA7-3971-8083B4E2885A}"/>
          </ac:picMkLst>
        </pc:picChg>
      </pc:sldChg>
      <pc:sldChg chg="addSp delSp modSp new">
        <pc:chgData name="Syed Mukheeth" userId="dddfb9f07a50cbbb" providerId="Windows Live" clId="Web-{F9E7CF88-2C79-4572-8839-3179C5EE5C9D}" dt="2023-01-07T12:03:01.686" v="2203" actId="20577"/>
        <pc:sldMkLst>
          <pc:docMk/>
          <pc:sldMk cId="2296984156" sldId="267"/>
        </pc:sldMkLst>
        <pc:spChg chg="mod">
          <ac:chgData name="Syed Mukheeth" userId="dddfb9f07a50cbbb" providerId="Windows Live" clId="Web-{F9E7CF88-2C79-4572-8839-3179C5EE5C9D}" dt="2023-01-07T12:03:01.686" v="2203" actId="20577"/>
          <ac:spMkLst>
            <pc:docMk/>
            <pc:sldMk cId="2296984156" sldId="267"/>
            <ac:spMk id="2" creationId="{FA7BCC44-05B9-BFEE-EBA7-767DFF01B067}"/>
          </ac:spMkLst>
        </pc:spChg>
        <pc:spChg chg="del">
          <ac:chgData name="Syed Mukheeth" userId="dddfb9f07a50cbbb" providerId="Windows Live" clId="Web-{F9E7CF88-2C79-4572-8839-3179C5EE5C9D}" dt="2023-01-07T11:46:28.460" v="2037"/>
          <ac:spMkLst>
            <pc:docMk/>
            <pc:sldMk cId="2296984156" sldId="267"/>
            <ac:spMk id="3" creationId="{1EA5C24D-FF95-099B-5C95-8A985668182F}"/>
          </ac:spMkLst>
        </pc:spChg>
        <pc:picChg chg="add mod ord">
          <ac:chgData name="Syed Mukheeth" userId="dddfb9f07a50cbbb" providerId="Windows Live" clId="Web-{F9E7CF88-2C79-4572-8839-3179C5EE5C9D}" dt="2023-01-07T11:46:48.477" v="2043" actId="14100"/>
          <ac:picMkLst>
            <pc:docMk/>
            <pc:sldMk cId="2296984156" sldId="267"/>
            <ac:picMk id="5" creationId="{34430E46-4C11-8604-5663-B47F762D3BD9}"/>
          </ac:picMkLst>
        </pc:picChg>
      </pc:sldChg>
      <pc:sldChg chg="addSp delSp modSp new">
        <pc:chgData name="Syed Mukheeth" userId="dddfb9f07a50cbbb" providerId="Windows Live" clId="Web-{F9E7CF88-2C79-4572-8839-3179C5EE5C9D}" dt="2023-01-07T12:09:16.200" v="2225" actId="14100"/>
        <pc:sldMkLst>
          <pc:docMk/>
          <pc:sldMk cId="3417093767" sldId="268"/>
        </pc:sldMkLst>
        <pc:spChg chg="mod">
          <ac:chgData name="Syed Mukheeth" userId="dddfb9f07a50cbbb" providerId="Windows Live" clId="Web-{F9E7CF88-2C79-4572-8839-3179C5EE5C9D}" dt="2023-01-07T12:03:39.658" v="2210" actId="14100"/>
          <ac:spMkLst>
            <pc:docMk/>
            <pc:sldMk cId="3417093767" sldId="268"/>
            <ac:spMk id="2" creationId="{2F7CD144-92E7-90EF-1B28-FE772CA29E12}"/>
          </ac:spMkLst>
        </pc:spChg>
        <pc:spChg chg="del">
          <ac:chgData name="Syed Mukheeth" userId="dddfb9f07a50cbbb" providerId="Windows Live" clId="Web-{F9E7CF88-2C79-4572-8839-3179C5EE5C9D}" dt="2023-01-07T11:47:44.044" v="2058"/>
          <ac:spMkLst>
            <pc:docMk/>
            <pc:sldMk cId="3417093767" sldId="268"/>
            <ac:spMk id="3" creationId="{34279884-BBE2-A43F-F3F1-67D15AFDDF9C}"/>
          </ac:spMkLst>
        </pc:spChg>
        <pc:spChg chg="mod">
          <ac:chgData name="Syed Mukheeth" userId="dddfb9f07a50cbbb" providerId="Windows Live" clId="Web-{F9E7CF88-2C79-4572-8839-3179C5EE5C9D}" dt="2023-01-07T12:00:02.518" v="2183" actId="1076"/>
          <ac:spMkLst>
            <pc:docMk/>
            <pc:sldMk cId="3417093767" sldId="268"/>
            <ac:spMk id="4" creationId="{03D93407-557A-0ED7-411C-CFD3B8A37A11}"/>
          </ac:spMkLst>
        </pc:spChg>
        <pc:picChg chg="add mod ord">
          <ac:chgData name="Syed Mukheeth" userId="dddfb9f07a50cbbb" providerId="Windows Live" clId="Web-{F9E7CF88-2C79-4572-8839-3179C5EE5C9D}" dt="2023-01-07T12:09:16.200" v="2225" actId="14100"/>
          <ac:picMkLst>
            <pc:docMk/>
            <pc:sldMk cId="3417093767" sldId="268"/>
            <ac:picMk id="5" creationId="{CEC862C2-CEC8-EB65-DC5E-433ED75FDD92}"/>
          </ac:picMkLst>
        </pc:picChg>
      </pc:sldChg>
      <pc:sldChg chg="addSp delSp modSp new">
        <pc:chgData name="Syed Mukheeth" userId="dddfb9f07a50cbbb" providerId="Windows Live" clId="Web-{F9E7CF88-2C79-4572-8839-3179C5EE5C9D}" dt="2023-01-07T12:06:00.246" v="2220" actId="14100"/>
        <pc:sldMkLst>
          <pc:docMk/>
          <pc:sldMk cId="349285707" sldId="269"/>
        </pc:sldMkLst>
        <pc:spChg chg="mod">
          <ac:chgData name="Syed Mukheeth" userId="dddfb9f07a50cbbb" providerId="Windows Live" clId="Web-{F9E7CF88-2C79-4572-8839-3179C5EE5C9D}" dt="2023-01-07T12:01:22.070" v="2197" actId="1076"/>
          <ac:spMkLst>
            <pc:docMk/>
            <pc:sldMk cId="349285707" sldId="269"/>
            <ac:spMk id="2" creationId="{47CB359C-482B-04C3-30D2-9551522F9A9C}"/>
          </ac:spMkLst>
        </pc:spChg>
        <pc:spChg chg="del">
          <ac:chgData name="Syed Mukheeth" userId="dddfb9f07a50cbbb" providerId="Windows Live" clId="Web-{F9E7CF88-2C79-4572-8839-3179C5EE5C9D}" dt="2023-01-07T12:04:16.161" v="2211"/>
          <ac:spMkLst>
            <pc:docMk/>
            <pc:sldMk cId="349285707" sldId="269"/>
            <ac:spMk id="3" creationId="{E3DD094A-9024-45E2-77C1-7F6C3C2C9BB5}"/>
          </ac:spMkLst>
        </pc:spChg>
        <pc:picChg chg="add mod ord">
          <ac:chgData name="Syed Mukheeth" userId="dddfb9f07a50cbbb" providerId="Windows Live" clId="Web-{F9E7CF88-2C79-4572-8839-3179C5EE5C9D}" dt="2023-01-07T12:06:00.246" v="2220" actId="14100"/>
          <ac:picMkLst>
            <pc:docMk/>
            <pc:sldMk cId="349285707" sldId="269"/>
            <ac:picMk id="5" creationId="{AD8B01F7-118F-983E-01E0-B2AB03756138}"/>
          </ac:picMkLst>
        </pc:picChg>
      </pc:sldChg>
      <pc:sldChg chg="modSp new">
        <pc:chgData name="Syed Mukheeth" userId="dddfb9f07a50cbbb" providerId="Windows Live" clId="Web-{F9E7CF88-2C79-4572-8839-3179C5EE5C9D}" dt="2023-01-07T12:02:34.372" v="2202" actId="14100"/>
        <pc:sldMkLst>
          <pc:docMk/>
          <pc:sldMk cId="1114199369" sldId="270"/>
        </pc:sldMkLst>
        <pc:spChg chg="mod">
          <ac:chgData name="Syed Mukheeth" userId="dddfb9f07a50cbbb" providerId="Windows Live" clId="Web-{F9E7CF88-2C79-4572-8839-3179C5EE5C9D}" dt="2023-01-07T12:02:34.372" v="2202" actId="14100"/>
          <ac:spMkLst>
            <pc:docMk/>
            <pc:sldMk cId="1114199369" sldId="270"/>
            <ac:spMk id="2" creationId="{788992BC-EFD2-447F-949D-0D2B0F2D1CDC}"/>
          </ac:spMkLst>
        </pc:spChg>
        <pc:spChg chg="mod">
          <ac:chgData name="Syed Mukheeth" userId="dddfb9f07a50cbbb" providerId="Windows Live" clId="Web-{F9E7CF88-2C79-4572-8839-3179C5EE5C9D}" dt="2023-01-07T12:01:34.071" v="2199" actId="1076"/>
          <ac:spMkLst>
            <pc:docMk/>
            <pc:sldMk cId="1114199369" sldId="270"/>
            <ac:spMk id="4" creationId="{32236150-CA9D-97E8-27C9-E1BF7D143AAF}"/>
          </ac:spMkLst>
        </pc:spChg>
      </pc:sldChg>
    </pc:docChg>
  </pc:docChgLst>
  <pc:docChgLst>
    <pc:chgData name="Guest User" providerId="Windows Live" clId="Web-{6739075F-6946-44BB-94E1-A34776F4A4A5}"/>
    <pc:docChg chg="addSld modSld">
      <pc:chgData name="Guest User" userId="" providerId="Windows Live" clId="Web-{6739075F-6946-44BB-94E1-A34776F4A4A5}" dt="2023-01-08T07:54:42.889" v="1633" actId="20577"/>
      <pc:docMkLst>
        <pc:docMk/>
      </pc:docMkLst>
      <pc:sldChg chg="modSp">
        <pc:chgData name="Guest User" userId="" providerId="Windows Live" clId="Web-{6739075F-6946-44BB-94E1-A34776F4A4A5}" dt="2023-01-08T07:14:21.638" v="1022" actId="20577"/>
        <pc:sldMkLst>
          <pc:docMk/>
          <pc:sldMk cId="3907137624" sldId="258"/>
        </pc:sldMkLst>
        <pc:spChg chg="mod">
          <ac:chgData name="Guest User" userId="" providerId="Windows Live" clId="Web-{6739075F-6946-44BB-94E1-A34776F4A4A5}" dt="2023-01-08T07:14:21.638" v="1022" actId="20577"/>
          <ac:spMkLst>
            <pc:docMk/>
            <pc:sldMk cId="3907137624" sldId="258"/>
            <ac:spMk id="3" creationId="{88268D00-536D-6411-EFB1-C75455B2A7FD}"/>
          </ac:spMkLst>
        </pc:spChg>
        <pc:spChg chg="mod">
          <ac:chgData name="Guest User" userId="" providerId="Windows Live" clId="Web-{6739075F-6946-44BB-94E1-A34776F4A4A5}" dt="2023-01-08T06:31:32.017" v="193" actId="1076"/>
          <ac:spMkLst>
            <pc:docMk/>
            <pc:sldMk cId="3907137624" sldId="258"/>
            <ac:spMk id="5" creationId="{2BD25CAA-4413-0C66-E0F0-4F8B6CC92D1D}"/>
          </ac:spMkLst>
        </pc:spChg>
      </pc:sldChg>
      <pc:sldChg chg="modSp">
        <pc:chgData name="Guest User" userId="" providerId="Windows Live" clId="Web-{6739075F-6946-44BB-94E1-A34776F4A4A5}" dt="2023-01-08T07:43:26.493" v="1605" actId="20577"/>
        <pc:sldMkLst>
          <pc:docMk/>
          <pc:sldMk cId="193129320" sldId="259"/>
        </pc:sldMkLst>
        <pc:spChg chg="mod">
          <ac:chgData name="Guest User" userId="" providerId="Windows Live" clId="Web-{6739075F-6946-44BB-94E1-A34776F4A4A5}" dt="2023-01-08T07:43:26.493" v="1605" actId="20577"/>
          <ac:spMkLst>
            <pc:docMk/>
            <pc:sldMk cId="193129320" sldId="259"/>
            <ac:spMk id="3" creationId="{1A72499D-D2F7-8A0F-ABC8-38296FB244DF}"/>
          </ac:spMkLst>
        </pc:spChg>
      </pc:sldChg>
      <pc:sldChg chg="modSp">
        <pc:chgData name="Guest User" userId="" providerId="Windows Live" clId="Web-{6739075F-6946-44BB-94E1-A34776F4A4A5}" dt="2023-01-08T07:48:03.642" v="1614" actId="20577"/>
        <pc:sldMkLst>
          <pc:docMk/>
          <pc:sldMk cId="1842709977" sldId="260"/>
        </pc:sldMkLst>
        <pc:spChg chg="mod">
          <ac:chgData name="Guest User" userId="" providerId="Windows Live" clId="Web-{6739075F-6946-44BB-94E1-A34776F4A4A5}" dt="2023-01-08T07:48:03.642" v="1614" actId="20577"/>
          <ac:spMkLst>
            <pc:docMk/>
            <pc:sldMk cId="1842709977" sldId="260"/>
            <ac:spMk id="3" creationId="{C7371AB9-12F0-6B10-2193-C82DA742C219}"/>
          </ac:spMkLst>
        </pc:spChg>
      </pc:sldChg>
      <pc:sldChg chg="addSp modSp">
        <pc:chgData name="Guest User" userId="" providerId="Windows Live" clId="Web-{6739075F-6946-44BB-94E1-A34776F4A4A5}" dt="2023-01-08T06:21:04.045" v="95" actId="14100"/>
        <pc:sldMkLst>
          <pc:docMk/>
          <pc:sldMk cId="3217435299" sldId="261"/>
        </pc:sldMkLst>
        <pc:picChg chg="mod">
          <ac:chgData name="Guest User" userId="" providerId="Windows Live" clId="Web-{6739075F-6946-44BB-94E1-A34776F4A4A5}" dt="2023-01-08T06:20:22.075" v="87" actId="1076"/>
          <ac:picMkLst>
            <pc:docMk/>
            <pc:sldMk cId="3217435299" sldId="261"/>
            <ac:picMk id="4" creationId="{35FBF25F-6709-B18C-192E-7C09AAAB390A}"/>
          </ac:picMkLst>
        </pc:picChg>
        <pc:cxnChg chg="add mod">
          <ac:chgData name="Guest User" userId="" providerId="Windows Live" clId="Web-{6739075F-6946-44BB-94E1-A34776F4A4A5}" dt="2023-01-08T06:20:49.013" v="92" actId="14100"/>
          <ac:cxnSpMkLst>
            <pc:docMk/>
            <pc:sldMk cId="3217435299" sldId="261"/>
            <ac:cxnSpMk id="3" creationId="{8A8D6F82-3433-3E73-3814-5C6B49EE9338}"/>
          </ac:cxnSpMkLst>
        </pc:cxnChg>
        <pc:cxnChg chg="add mod">
          <ac:chgData name="Guest User" userId="" providerId="Windows Live" clId="Web-{6739075F-6946-44BB-94E1-A34776F4A4A5}" dt="2023-01-08T06:20:40.138" v="90" actId="14100"/>
          <ac:cxnSpMkLst>
            <pc:docMk/>
            <pc:sldMk cId="3217435299" sldId="261"/>
            <ac:cxnSpMk id="5" creationId="{4B5D7766-8B70-3449-7B1E-7C112B14602C}"/>
          </ac:cxnSpMkLst>
        </pc:cxnChg>
        <pc:cxnChg chg="add mod">
          <ac:chgData name="Guest User" userId="" providerId="Windows Live" clId="Web-{6739075F-6946-44BB-94E1-A34776F4A4A5}" dt="2023-01-08T06:21:04.045" v="95" actId="14100"/>
          <ac:cxnSpMkLst>
            <pc:docMk/>
            <pc:sldMk cId="3217435299" sldId="261"/>
            <ac:cxnSpMk id="6" creationId="{BBC35158-EE0F-E442-4BB6-56172832FAC8}"/>
          </ac:cxnSpMkLst>
        </pc:cxnChg>
      </pc:sldChg>
      <pc:sldChg chg="modSp">
        <pc:chgData name="Guest User" userId="" providerId="Windows Live" clId="Web-{6739075F-6946-44BB-94E1-A34776F4A4A5}" dt="2023-01-08T06:27:28.229" v="168" actId="14100"/>
        <pc:sldMkLst>
          <pc:docMk/>
          <pc:sldMk cId="3888301471" sldId="262"/>
        </pc:sldMkLst>
        <pc:spChg chg="mod">
          <ac:chgData name="Guest User" userId="" providerId="Windows Live" clId="Web-{6739075F-6946-44BB-94E1-A34776F4A4A5}" dt="2023-01-08T06:27:28.229" v="168" actId="14100"/>
          <ac:spMkLst>
            <pc:docMk/>
            <pc:sldMk cId="3888301471" sldId="262"/>
            <ac:spMk id="3" creationId="{C3A0C478-52C8-C294-E4E9-5BE6EB228D7B}"/>
          </ac:spMkLst>
        </pc:spChg>
      </pc:sldChg>
      <pc:sldChg chg="addSp modSp">
        <pc:chgData name="Guest User" userId="" providerId="Windows Live" clId="Web-{6739075F-6946-44BB-94E1-A34776F4A4A5}" dt="2023-01-08T06:16:10.583" v="68" actId="1076"/>
        <pc:sldMkLst>
          <pc:docMk/>
          <pc:sldMk cId="2706900181" sldId="266"/>
        </pc:sldMkLst>
        <pc:spChg chg="add mod">
          <ac:chgData name="Guest User" userId="" providerId="Windows Live" clId="Web-{6739075F-6946-44BB-94E1-A34776F4A4A5}" dt="2023-01-08T06:16:10.583" v="68" actId="1076"/>
          <ac:spMkLst>
            <pc:docMk/>
            <pc:sldMk cId="2706900181" sldId="266"/>
            <ac:spMk id="3" creationId="{E08C3BE9-2643-5E31-536C-132FD43B1219}"/>
          </ac:spMkLst>
        </pc:spChg>
        <pc:spChg chg="mod">
          <ac:chgData name="Guest User" userId="" providerId="Windows Live" clId="Web-{6739075F-6946-44BB-94E1-A34776F4A4A5}" dt="2023-01-08T06:13:45.750" v="43" actId="20577"/>
          <ac:spMkLst>
            <pc:docMk/>
            <pc:sldMk cId="2706900181" sldId="266"/>
            <ac:spMk id="4" creationId="{265D17E3-8737-19A1-A087-E8A7A29E6AFC}"/>
          </ac:spMkLst>
        </pc:spChg>
        <pc:spChg chg="mod">
          <ac:chgData name="Guest User" userId="" providerId="Windows Live" clId="Web-{6739075F-6946-44BB-94E1-A34776F4A4A5}" dt="2023-01-08T06:12:51.186" v="39"/>
          <ac:spMkLst>
            <pc:docMk/>
            <pc:sldMk cId="2706900181" sldId="266"/>
            <ac:spMk id="7" creationId="{09A3CF13-D7D6-7AFD-A127-B34974F05FE9}"/>
          </ac:spMkLst>
        </pc:spChg>
        <pc:picChg chg="mod">
          <ac:chgData name="Guest User" userId="" providerId="Windows Live" clId="Web-{6739075F-6946-44BB-94E1-A34776F4A4A5}" dt="2023-01-08T06:15:19.550" v="48" actId="1076"/>
          <ac:picMkLst>
            <pc:docMk/>
            <pc:sldMk cId="2706900181" sldId="266"/>
            <ac:picMk id="5" creationId="{2C440653-E398-8DA7-3971-8083B4E2885A}"/>
          </ac:picMkLst>
        </pc:picChg>
        <pc:cxnChg chg="add mod">
          <ac:chgData name="Guest User" userId="" providerId="Windows Live" clId="Web-{6739075F-6946-44BB-94E1-A34776F4A4A5}" dt="2023-01-08T06:15:41.566" v="50" actId="14100"/>
          <ac:cxnSpMkLst>
            <pc:docMk/>
            <pc:sldMk cId="2706900181" sldId="266"/>
            <ac:cxnSpMk id="2" creationId="{3FD3CB13-A8C5-2526-7424-5899C78CC3F6}"/>
          </ac:cxnSpMkLst>
        </pc:cxnChg>
      </pc:sldChg>
      <pc:sldChg chg="modSp">
        <pc:chgData name="Guest User" userId="" providerId="Windows Live" clId="Web-{6739075F-6946-44BB-94E1-A34776F4A4A5}" dt="2023-01-08T06:16:45.568" v="74" actId="14100"/>
        <pc:sldMkLst>
          <pc:docMk/>
          <pc:sldMk cId="2296984156" sldId="267"/>
        </pc:sldMkLst>
        <pc:spChg chg="mod">
          <ac:chgData name="Guest User" userId="" providerId="Windows Live" clId="Web-{6739075F-6946-44BB-94E1-A34776F4A4A5}" dt="2023-01-08T06:16:45.568" v="74" actId="14100"/>
          <ac:spMkLst>
            <pc:docMk/>
            <pc:sldMk cId="2296984156" sldId="267"/>
            <ac:spMk id="2" creationId="{FA7BCC44-05B9-BFEE-EBA7-767DFF01B067}"/>
          </ac:spMkLst>
        </pc:spChg>
        <pc:picChg chg="mod">
          <ac:chgData name="Guest User" userId="" providerId="Windows Live" clId="Web-{6739075F-6946-44BB-94E1-A34776F4A4A5}" dt="2023-01-08T06:16:36.599" v="71" actId="1076"/>
          <ac:picMkLst>
            <pc:docMk/>
            <pc:sldMk cId="2296984156" sldId="267"/>
            <ac:picMk id="5" creationId="{34430E46-4C11-8604-5663-B47F762D3BD9}"/>
          </ac:picMkLst>
        </pc:picChg>
      </pc:sldChg>
      <pc:sldChg chg="modSp">
        <pc:chgData name="Guest User" userId="" providerId="Windows Live" clId="Web-{6739075F-6946-44BB-94E1-A34776F4A4A5}" dt="2023-01-08T06:28:31.277" v="189" actId="14100"/>
        <pc:sldMkLst>
          <pc:docMk/>
          <pc:sldMk cId="3417093767" sldId="268"/>
        </pc:sldMkLst>
        <pc:spChg chg="mod">
          <ac:chgData name="Guest User" userId="" providerId="Windows Live" clId="Web-{6739075F-6946-44BB-94E1-A34776F4A4A5}" dt="2023-01-08T06:28:27.168" v="188" actId="20577"/>
          <ac:spMkLst>
            <pc:docMk/>
            <pc:sldMk cId="3417093767" sldId="268"/>
            <ac:spMk id="2" creationId="{2F7CD144-92E7-90EF-1B28-FE772CA29E12}"/>
          </ac:spMkLst>
        </pc:spChg>
        <pc:spChg chg="mod">
          <ac:chgData name="Guest User" userId="" providerId="Windows Live" clId="Web-{6739075F-6946-44BB-94E1-A34776F4A4A5}" dt="2023-01-08T06:28:31.277" v="189" actId="14100"/>
          <ac:spMkLst>
            <pc:docMk/>
            <pc:sldMk cId="3417093767" sldId="268"/>
            <ac:spMk id="4" creationId="{03D93407-557A-0ED7-411C-CFD3B8A37A11}"/>
          </ac:spMkLst>
        </pc:spChg>
      </pc:sldChg>
      <pc:sldChg chg="modSp">
        <pc:chgData name="Guest User" userId="" providerId="Windows Live" clId="Web-{6739075F-6946-44BB-94E1-A34776F4A4A5}" dt="2023-01-08T06:27:48.870" v="171" actId="20577"/>
        <pc:sldMkLst>
          <pc:docMk/>
          <pc:sldMk cId="349285707" sldId="269"/>
        </pc:sldMkLst>
        <pc:spChg chg="mod">
          <ac:chgData name="Guest User" userId="" providerId="Windows Live" clId="Web-{6739075F-6946-44BB-94E1-A34776F4A4A5}" dt="2023-01-08T06:27:48.870" v="171" actId="20577"/>
          <ac:spMkLst>
            <pc:docMk/>
            <pc:sldMk cId="349285707" sldId="269"/>
            <ac:spMk id="2" creationId="{47CB359C-482B-04C3-30D2-9551522F9A9C}"/>
          </ac:spMkLst>
        </pc:spChg>
        <pc:picChg chg="mod">
          <ac:chgData name="Guest User" userId="" providerId="Windows Live" clId="Web-{6739075F-6946-44BB-94E1-A34776F4A4A5}" dt="2023-01-08T06:19:04.150" v="78" actId="1076"/>
          <ac:picMkLst>
            <pc:docMk/>
            <pc:sldMk cId="349285707" sldId="269"/>
            <ac:picMk id="5" creationId="{AD8B01F7-118F-983E-01E0-B2AB03756138}"/>
          </ac:picMkLst>
        </pc:picChg>
      </pc:sldChg>
      <pc:sldChg chg="delSp modSp">
        <pc:chgData name="Guest User" userId="" providerId="Windows Live" clId="Web-{6739075F-6946-44BB-94E1-A34776F4A4A5}" dt="2023-01-08T07:54:42.889" v="1633" actId="20577"/>
        <pc:sldMkLst>
          <pc:docMk/>
          <pc:sldMk cId="1114199369" sldId="270"/>
        </pc:sldMkLst>
        <pc:spChg chg="del">
          <ac:chgData name="Guest User" userId="" providerId="Windows Live" clId="Web-{6739075F-6946-44BB-94E1-A34776F4A4A5}" dt="2023-01-08T06:19:48.464" v="79"/>
          <ac:spMkLst>
            <pc:docMk/>
            <pc:sldMk cId="1114199369" sldId="270"/>
            <ac:spMk id="3" creationId="{4511EC81-F9A0-970F-BB98-0FE7EA9A6B79}"/>
          </ac:spMkLst>
        </pc:spChg>
        <pc:spChg chg="mod">
          <ac:chgData name="Guest User" userId="" providerId="Windows Live" clId="Web-{6739075F-6946-44BB-94E1-A34776F4A4A5}" dt="2023-01-08T07:54:42.889" v="1633" actId="20577"/>
          <ac:spMkLst>
            <pc:docMk/>
            <pc:sldMk cId="1114199369" sldId="270"/>
            <ac:spMk id="4" creationId="{32236150-CA9D-97E8-27C9-E1BF7D143AAF}"/>
          </ac:spMkLst>
        </pc:spChg>
      </pc:sldChg>
      <pc:sldChg chg="new">
        <pc:chgData name="Guest User" userId="" providerId="Windows Live" clId="Web-{6739075F-6946-44BB-94E1-A34776F4A4A5}" dt="2023-01-08T06:26:15.586" v="162"/>
        <pc:sldMkLst>
          <pc:docMk/>
          <pc:sldMk cId="847299466"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9382" y="-1768755"/>
            <a:ext cx="9144000" cy="2387600"/>
          </a:xfrm>
        </p:spPr>
        <p:txBody>
          <a:bodyPr/>
          <a:lstStyle/>
          <a:p>
            <a:r>
              <a:rPr lang="en-US" sz="3200">
                <a:solidFill>
                  <a:srgbClr val="FF0000"/>
                </a:solidFill>
                <a:latin typeface="Times New Roman"/>
                <a:cs typeface="Times New Roman"/>
              </a:rPr>
              <a:t>A STUDY ON FOLDABLE ELECTRIC </a:t>
            </a:r>
            <a:endParaRPr lang="en-US" sz="3200">
              <a:solidFill>
                <a:srgbClr val="FF0000"/>
              </a:solidFill>
              <a:latin typeface="Candara"/>
            </a:endParaRPr>
          </a:p>
        </p:txBody>
      </p:sp>
      <p:sp>
        <p:nvSpPr>
          <p:cNvPr id="3" name="Subtitle 2"/>
          <p:cNvSpPr>
            <a:spLocks noGrp="1"/>
          </p:cNvSpPr>
          <p:nvPr>
            <p:ph type="subTitle" idx="1"/>
          </p:nvPr>
        </p:nvSpPr>
        <p:spPr>
          <a:xfrm>
            <a:off x="907677" y="1114333"/>
            <a:ext cx="9760323" cy="4143467"/>
          </a:xfrm>
        </p:spPr>
        <p:txBody>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D144-92E7-90EF-1B28-FE772CA29E12}"/>
              </a:ext>
            </a:extLst>
          </p:cNvPr>
          <p:cNvSpPr>
            <a:spLocks noGrp="1"/>
          </p:cNvSpPr>
          <p:nvPr>
            <p:ph type="title"/>
          </p:nvPr>
        </p:nvSpPr>
        <p:spPr>
          <a:xfrm>
            <a:off x="122611" y="300317"/>
            <a:ext cx="4212384" cy="692525"/>
          </a:xfrm>
        </p:spPr>
        <p:txBody>
          <a:bodyPr/>
          <a:lstStyle/>
          <a:p>
            <a:r>
              <a:rPr lang="en-US" b="1" dirty="0">
                <a:solidFill>
                  <a:srgbClr val="C00000"/>
                </a:solidFill>
                <a:latin typeface="Times New Roman"/>
                <a:cs typeface="Calibri Light"/>
              </a:rPr>
              <a:t>Foldable Chair</a:t>
            </a:r>
            <a:endParaRPr lang="en-US" b="1" dirty="0">
              <a:cs typeface="Calibri Light"/>
            </a:endParaRPr>
          </a:p>
        </p:txBody>
      </p:sp>
      <p:pic>
        <p:nvPicPr>
          <p:cNvPr id="5" name="Picture 5" descr="Diagram&#10;&#10;Description automatically generated">
            <a:extLst>
              <a:ext uri="{FF2B5EF4-FFF2-40B4-BE49-F238E27FC236}">
                <a16:creationId xmlns:a16="http://schemas.microsoft.com/office/drawing/2014/main" id="{CEC862C2-CEC8-EB65-DC5E-433ED75FDD92}"/>
              </a:ext>
            </a:extLst>
          </p:cNvPr>
          <p:cNvPicPr>
            <a:picLocks noGrp="1" noChangeAspect="1"/>
          </p:cNvPicPr>
          <p:nvPr>
            <p:ph idx="1"/>
          </p:nvPr>
        </p:nvPicPr>
        <p:blipFill>
          <a:blip r:embed="rId2"/>
          <a:stretch>
            <a:fillRect/>
          </a:stretch>
        </p:blipFill>
        <p:spPr>
          <a:xfrm>
            <a:off x="6021086" y="598535"/>
            <a:ext cx="5953169" cy="5808287"/>
          </a:xfrm>
        </p:spPr>
      </p:pic>
      <p:sp>
        <p:nvSpPr>
          <p:cNvPr id="4" name="Text Placeholder 3">
            <a:extLst>
              <a:ext uri="{FF2B5EF4-FFF2-40B4-BE49-F238E27FC236}">
                <a16:creationId xmlns:a16="http://schemas.microsoft.com/office/drawing/2014/main" id="{03D93407-557A-0ED7-411C-CFD3B8A37A11}"/>
              </a:ext>
            </a:extLst>
          </p:cNvPr>
          <p:cNvSpPr>
            <a:spLocks noGrp="1"/>
          </p:cNvSpPr>
          <p:nvPr>
            <p:ph type="body" sz="half" idx="2"/>
          </p:nvPr>
        </p:nvSpPr>
        <p:spPr>
          <a:xfrm>
            <a:off x="449183" y="1132697"/>
            <a:ext cx="5230518" cy="5229350"/>
          </a:xfrm>
        </p:spPr>
        <p:txBody>
          <a:bodyPr/>
          <a:lstStyle/>
          <a:p>
            <a:endParaRPr lang="en-US"/>
          </a:p>
        </p:txBody>
      </p:sp>
    </p:spTree>
    <p:extLst>
      <p:ext uri="{BB962C8B-B14F-4D97-AF65-F5344CB8AC3E}">
        <p14:creationId xmlns:p14="http://schemas.microsoft.com/office/powerpoint/2010/main" val="3417093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B359C-482B-04C3-30D2-9551522F9A9C}"/>
              </a:ext>
            </a:extLst>
          </p:cNvPr>
          <p:cNvSpPr>
            <a:spLocks noGrp="1"/>
          </p:cNvSpPr>
          <p:nvPr>
            <p:ph type="title"/>
          </p:nvPr>
        </p:nvSpPr>
        <p:spPr>
          <a:xfrm>
            <a:off x="245876" y="289112"/>
            <a:ext cx="3932237" cy="1039906"/>
          </a:xfrm>
        </p:spPr>
        <p:txBody>
          <a:bodyPr>
            <a:normAutofit/>
          </a:bodyPr>
          <a:lstStyle/>
          <a:p>
            <a:r>
              <a:rPr lang="en-US" sz="4000" dirty="0">
                <a:solidFill>
                  <a:srgbClr val="C00000"/>
                </a:solidFill>
                <a:latin typeface="Times New Roman"/>
                <a:cs typeface="Times New Roman"/>
              </a:rPr>
              <a:t>CHASSIS</a:t>
            </a:r>
          </a:p>
        </p:txBody>
      </p:sp>
      <p:pic>
        <p:nvPicPr>
          <p:cNvPr id="5" name="Picture 5" descr="A picture containing diagram&#10;&#10;Description automatically generated">
            <a:extLst>
              <a:ext uri="{FF2B5EF4-FFF2-40B4-BE49-F238E27FC236}">
                <a16:creationId xmlns:a16="http://schemas.microsoft.com/office/drawing/2014/main" id="{AD8B01F7-118F-983E-01E0-B2AB03756138}"/>
              </a:ext>
            </a:extLst>
          </p:cNvPr>
          <p:cNvPicPr>
            <a:picLocks noGrp="1" noChangeAspect="1"/>
          </p:cNvPicPr>
          <p:nvPr>
            <p:ph idx="1"/>
          </p:nvPr>
        </p:nvPicPr>
        <p:blipFill>
          <a:blip r:embed="rId2"/>
          <a:stretch>
            <a:fillRect/>
          </a:stretch>
        </p:blipFill>
        <p:spPr>
          <a:xfrm>
            <a:off x="5686579" y="1660816"/>
            <a:ext cx="6111077" cy="4251292"/>
          </a:xfrm>
        </p:spPr>
      </p:pic>
      <p:sp>
        <p:nvSpPr>
          <p:cNvPr id="4" name="Text Placeholder 3">
            <a:extLst>
              <a:ext uri="{FF2B5EF4-FFF2-40B4-BE49-F238E27FC236}">
                <a16:creationId xmlns:a16="http://schemas.microsoft.com/office/drawing/2014/main" id="{731D4509-B7A6-DC38-509B-C79839D2C2B8}"/>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4928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992BC-EFD2-447F-949D-0D2B0F2D1CDC}"/>
              </a:ext>
            </a:extLst>
          </p:cNvPr>
          <p:cNvSpPr>
            <a:spLocks noGrp="1"/>
          </p:cNvSpPr>
          <p:nvPr>
            <p:ph type="title"/>
          </p:nvPr>
        </p:nvSpPr>
        <p:spPr>
          <a:xfrm>
            <a:off x="380347" y="457200"/>
            <a:ext cx="3528826" cy="983877"/>
          </a:xfrm>
        </p:spPr>
        <p:txBody>
          <a:bodyPr/>
          <a:lstStyle/>
          <a:p>
            <a:endParaRPr lang="en-US"/>
          </a:p>
        </p:txBody>
      </p:sp>
      <p:sp>
        <p:nvSpPr>
          <p:cNvPr id="4" name="Text Placeholder 3">
            <a:extLst>
              <a:ext uri="{FF2B5EF4-FFF2-40B4-BE49-F238E27FC236}">
                <a16:creationId xmlns:a16="http://schemas.microsoft.com/office/drawing/2014/main" id="{32236150-CA9D-97E8-27C9-E1BF7D143AAF}"/>
              </a:ext>
            </a:extLst>
          </p:cNvPr>
          <p:cNvSpPr>
            <a:spLocks noGrp="1"/>
          </p:cNvSpPr>
          <p:nvPr>
            <p:ph type="body" sz="half" idx="2"/>
          </p:nvPr>
        </p:nvSpPr>
        <p:spPr>
          <a:xfrm>
            <a:off x="750141" y="2012577"/>
            <a:ext cx="8167769" cy="3811588"/>
          </a:xfrm>
        </p:spPr>
        <p:txBody>
          <a:bodyPr vert="horz" lIns="91440" tIns="45720" rIns="91440" bIns="45720" rtlCol="0" anchor="t">
            <a:normAutofit/>
          </a:bodyPr>
          <a:lstStyle/>
          <a:p>
            <a:r>
              <a:rPr lang="en-US" dirty="0">
                <a:cs typeface="Calibri"/>
              </a:rPr>
              <a:t>Low Weight and portable</a:t>
            </a:r>
          </a:p>
          <a:p>
            <a:r>
              <a:rPr lang="en-US" dirty="0">
                <a:cs typeface="Calibri"/>
              </a:rPr>
              <a:t>Force Analysis</a:t>
            </a:r>
            <a:endParaRPr lang="en-US" dirty="0"/>
          </a:p>
          <a:p>
            <a:r>
              <a:rPr lang="en-US" dirty="0">
                <a:cs typeface="Calibri"/>
              </a:rPr>
              <a:t>Material</a:t>
            </a:r>
          </a:p>
          <a:p>
            <a:r>
              <a:rPr lang="en-US" dirty="0">
                <a:cs typeface="Calibri"/>
              </a:rPr>
              <a:t>Cross section</a:t>
            </a:r>
          </a:p>
          <a:p>
            <a:r>
              <a:rPr lang="en-US" dirty="0">
                <a:cs typeface="Calibri"/>
              </a:rPr>
              <a:t>Luggage carrier</a:t>
            </a:r>
          </a:p>
          <a:p>
            <a:r>
              <a:rPr lang="en-US" dirty="0">
                <a:cs typeface="Calibri"/>
              </a:rPr>
              <a:t>Stick Holder</a:t>
            </a:r>
          </a:p>
          <a:p>
            <a:r>
              <a:rPr lang="en-US" dirty="0">
                <a:cs typeface="Calibri"/>
              </a:rPr>
              <a:t>Suit case</a:t>
            </a:r>
          </a:p>
          <a:p>
            <a:endParaRPr lang="en-US" dirty="0">
              <a:cs typeface="Calibri"/>
            </a:endParaRPr>
          </a:p>
        </p:txBody>
      </p:sp>
    </p:spTree>
    <p:extLst>
      <p:ext uri="{BB962C8B-B14F-4D97-AF65-F5344CB8AC3E}">
        <p14:creationId xmlns:p14="http://schemas.microsoft.com/office/powerpoint/2010/main" val="1114199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29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D7CE-5236-D843-9441-B31E3C173398}"/>
              </a:ext>
            </a:extLst>
          </p:cNvPr>
          <p:cNvSpPr>
            <a:spLocks noGrp="1"/>
          </p:cNvSpPr>
          <p:nvPr>
            <p:ph type="title"/>
          </p:nvPr>
        </p:nvSpPr>
        <p:spPr>
          <a:xfrm>
            <a:off x="76200" y="275477"/>
            <a:ext cx="10515600" cy="1325563"/>
          </a:xfrm>
        </p:spPr>
        <p:txBody>
          <a:bodyPr>
            <a:normAutofit/>
          </a:bodyPr>
          <a:lstStyle/>
          <a:p>
            <a:r>
              <a:rPr lang="en-US" sz="4800" b="1">
                <a:solidFill>
                  <a:srgbClr val="FF0000"/>
                </a:solidFill>
                <a:latin typeface="Times New Roman"/>
                <a:cs typeface="Calibri Light"/>
              </a:rPr>
              <a:t>CONTENTS</a:t>
            </a:r>
          </a:p>
        </p:txBody>
      </p:sp>
      <p:sp>
        <p:nvSpPr>
          <p:cNvPr id="3" name="Content Placeholder 2">
            <a:extLst>
              <a:ext uri="{FF2B5EF4-FFF2-40B4-BE49-F238E27FC236}">
                <a16:creationId xmlns:a16="http://schemas.microsoft.com/office/drawing/2014/main" id="{2A946057-92FE-1C9B-E83E-81E5739977A0}"/>
              </a:ext>
            </a:extLst>
          </p:cNvPr>
          <p:cNvSpPr>
            <a:spLocks noGrp="1"/>
          </p:cNvSpPr>
          <p:nvPr>
            <p:ph idx="1"/>
          </p:nvPr>
        </p:nvSpPr>
        <p:spPr>
          <a:xfrm>
            <a:off x="121024" y="1467038"/>
            <a:ext cx="10515600" cy="4351338"/>
          </a:xfrm>
        </p:spPr>
        <p:txBody>
          <a:bodyPr vert="horz" lIns="91440" tIns="45720" rIns="91440" bIns="45720" rtlCol="0" anchor="t">
            <a:normAutofit/>
          </a:bodyPr>
          <a:lstStyle/>
          <a:p>
            <a:pPr>
              <a:buFont typeface="Wingdings" panose="020B0604020202020204" pitchFamily="34" charset="0"/>
              <a:buChar char="Ø"/>
            </a:pPr>
            <a:r>
              <a:rPr lang="en-US">
                <a:latin typeface="Times New Roman"/>
                <a:cs typeface="Calibri" panose="020F0502020204030204"/>
              </a:rPr>
              <a:t>Abstract</a:t>
            </a:r>
          </a:p>
          <a:p>
            <a:pPr>
              <a:buFont typeface="Wingdings" panose="020B0604020202020204" pitchFamily="34" charset="0"/>
              <a:buChar char="Ø"/>
            </a:pPr>
            <a:r>
              <a:rPr lang="en-US">
                <a:latin typeface="Times New Roman"/>
                <a:cs typeface="Calibri" panose="020F0502020204030204"/>
              </a:rPr>
              <a:t>Introduction</a:t>
            </a:r>
          </a:p>
          <a:p>
            <a:pPr>
              <a:buFont typeface="Wingdings" panose="020B0604020202020204" pitchFamily="34" charset="0"/>
              <a:buChar char="Ø"/>
            </a:pPr>
            <a:r>
              <a:rPr lang="en-US">
                <a:latin typeface="Times New Roman"/>
                <a:cs typeface="Calibri" panose="020F0502020204030204"/>
              </a:rPr>
              <a:t>Literature Review</a:t>
            </a:r>
          </a:p>
          <a:p>
            <a:pPr>
              <a:buFont typeface="Wingdings" panose="020B0604020202020204" pitchFamily="34" charset="0"/>
              <a:buChar char="Ø"/>
            </a:pPr>
            <a:r>
              <a:rPr lang="en-US">
                <a:latin typeface="Times New Roman"/>
                <a:cs typeface="Calibri" panose="020F0502020204030204"/>
              </a:rPr>
              <a:t>3D-View</a:t>
            </a:r>
          </a:p>
          <a:p>
            <a:pPr>
              <a:buFont typeface="Wingdings" panose="020B0604020202020204" pitchFamily="34" charset="0"/>
              <a:buChar char="Ø"/>
            </a:pPr>
            <a:r>
              <a:rPr lang="en-US">
                <a:latin typeface="Times New Roman"/>
                <a:cs typeface="Calibri" panose="020F0502020204030204"/>
              </a:rPr>
              <a:t>Individual Components</a:t>
            </a:r>
          </a:p>
          <a:p>
            <a:pPr>
              <a:buFont typeface="Wingdings" panose="020B0604020202020204" pitchFamily="34" charset="0"/>
              <a:buChar char="Ø"/>
            </a:pPr>
            <a:r>
              <a:rPr lang="en-US">
                <a:latin typeface="Times New Roman"/>
                <a:cs typeface="Calibri" panose="020F0502020204030204"/>
              </a:rPr>
              <a:t>Mechanism of Folding</a:t>
            </a:r>
          </a:p>
          <a:p>
            <a:pPr>
              <a:buFont typeface="Wingdings" panose="020B0604020202020204" pitchFamily="34" charset="0"/>
              <a:buChar char="Ø"/>
            </a:pPr>
            <a:r>
              <a:rPr lang="en-US">
                <a:latin typeface="Times New Roman"/>
                <a:cs typeface="Calibri" panose="020F0502020204030204"/>
              </a:rPr>
              <a:t>Stress Analysis</a:t>
            </a:r>
          </a:p>
          <a:p>
            <a:pPr>
              <a:buFont typeface="Wingdings" panose="020B0604020202020204" pitchFamily="34" charset="0"/>
              <a:buChar char="Ø"/>
            </a:pPr>
            <a:r>
              <a:rPr lang="en-US">
                <a:latin typeface="Times New Roman"/>
                <a:cs typeface="Calibri" panose="020F0502020204030204"/>
              </a:rPr>
              <a:t>Applications</a:t>
            </a:r>
          </a:p>
          <a:p>
            <a:pPr marL="0" indent="0">
              <a:buNone/>
            </a:pPr>
            <a:endParaRPr lang="en-US">
              <a:latin typeface="Times New Roman"/>
              <a:cs typeface="Calibri" panose="020F0502020204030204"/>
            </a:endParaRPr>
          </a:p>
          <a:p>
            <a:pPr>
              <a:buFont typeface="Wingdings" panose="020B0604020202020204" pitchFamily="34" charset="0"/>
              <a:buChar char="Ø"/>
            </a:pPr>
            <a:endParaRPr lang="en-US" sz="2400">
              <a:latin typeface="Times New Roman"/>
              <a:cs typeface="Calibri" panose="020F0502020204030204"/>
            </a:endParaRPr>
          </a:p>
          <a:p>
            <a:pPr>
              <a:buFont typeface="Wingdings" panose="020B0604020202020204" pitchFamily="34" charset="0"/>
              <a:buChar char="Ø"/>
            </a:pPr>
            <a:endParaRPr lang="en-US" sz="2400">
              <a:latin typeface="Times New Roman"/>
              <a:cs typeface="Calibri" panose="020F0502020204030204"/>
            </a:endParaRPr>
          </a:p>
        </p:txBody>
      </p:sp>
    </p:spTree>
    <p:extLst>
      <p:ext uri="{BB962C8B-B14F-4D97-AF65-F5344CB8AC3E}">
        <p14:creationId xmlns:p14="http://schemas.microsoft.com/office/powerpoint/2010/main" val="310067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68D00-536D-6411-EFB1-C75455B2A7FD}"/>
              </a:ext>
            </a:extLst>
          </p:cNvPr>
          <p:cNvSpPr>
            <a:spLocks noGrp="1"/>
          </p:cNvSpPr>
          <p:nvPr>
            <p:ph idx="1"/>
          </p:nvPr>
        </p:nvSpPr>
        <p:spPr>
          <a:xfrm>
            <a:off x="806620" y="1327328"/>
            <a:ext cx="9347860" cy="4351338"/>
          </a:xfrm>
        </p:spPr>
        <p:txBody>
          <a:bodyPr vert="horz" lIns="91440" tIns="45720" rIns="91440" bIns="45720" rtlCol="0" anchor="t">
            <a:normAutofit/>
          </a:bodyPr>
          <a:lstStyle/>
          <a:p>
            <a:pPr marL="0" indent="0" algn="just">
              <a:buNone/>
            </a:pPr>
            <a:r>
              <a:rPr lang="en-US" sz="2400" dirty="0">
                <a:latin typeface="Times New Roman"/>
                <a:cs typeface="Calibri" panose="020F0502020204030204"/>
              </a:rPr>
              <a:t>   With growing focus on environmental issues like global warming, Electric vehicles are currently given more importance over petroleum   vehicles. concentrating on old and handicapped people, this </a:t>
            </a:r>
            <a:r>
              <a:rPr lang="en-US" sz="2400" dirty="0" err="1">
                <a:latin typeface="Times New Roman"/>
                <a:cs typeface="Calibri" panose="020F0502020204030204"/>
              </a:rPr>
              <a:t>reasearch</a:t>
            </a:r>
            <a:r>
              <a:rPr lang="en-US" sz="2400" dirty="0">
                <a:latin typeface="Times New Roman"/>
                <a:cs typeface="Calibri"/>
              </a:rPr>
              <a:t> highlights about foldable electric vehicle.</a:t>
            </a:r>
            <a:endParaRPr lang="en-US" dirty="0">
              <a:latin typeface="Calibri" panose="020F0502020204030204"/>
              <a:cs typeface="Calibri"/>
            </a:endParaRPr>
          </a:p>
          <a:p>
            <a:pPr marL="0" indent="0" algn="just">
              <a:buNone/>
            </a:pPr>
            <a:r>
              <a:rPr lang="en-US" sz="2400" dirty="0">
                <a:latin typeface="Times New Roman"/>
                <a:cs typeface="Calibri"/>
              </a:rPr>
              <a:t>      This is a light weight vehicle with mechanisms to fold into compact size according to requirement and situation </a:t>
            </a:r>
            <a:r>
              <a:rPr lang="en-US" sz="2400" dirty="0">
                <a:latin typeface="Times New Roman"/>
                <a:cs typeface="Times New Roman"/>
              </a:rPr>
              <a:t>which makes it </a:t>
            </a:r>
            <a:r>
              <a:rPr lang="en-US" sz="2400" dirty="0">
                <a:latin typeface="Times New Roman"/>
                <a:cs typeface="Calibri"/>
              </a:rPr>
              <a:t>easily carriable by a person and in a car's boot space. It will have a detachable battery, so that it can be easily chargeable. By means of this vehicle, User can travel </a:t>
            </a:r>
            <a:r>
              <a:rPr lang="en-US" sz="2400" dirty="0">
                <a:latin typeface="Times New Roman"/>
                <a:cs typeface="Times New Roman"/>
              </a:rPr>
              <a:t>in any compact areas such as </a:t>
            </a:r>
            <a:r>
              <a:rPr lang="en-US" sz="2400" dirty="0">
                <a:latin typeface="Times New Roman"/>
                <a:cs typeface="Calibri"/>
              </a:rPr>
              <a:t>Hospitals, Parks, Work space etc. </a:t>
            </a:r>
            <a:r>
              <a:rPr lang="en-US" sz="2400" dirty="0">
                <a:latin typeface="Times New Roman"/>
                <a:ea typeface="+mn-lt"/>
                <a:cs typeface="+mn-lt"/>
              </a:rPr>
              <a:t>when designing this vehicle parking issues are solved and  also a portable suitcase mechanism added which makes it simple to carry.</a:t>
            </a:r>
            <a:endParaRPr lang="en-US" sz="2400" dirty="0">
              <a:latin typeface="Times New Roman"/>
              <a:cs typeface="Calibri"/>
            </a:endParaRPr>
          </a:p>
        </p:txBody>
      </p:sp>
      <p:sp>
        <p:nvSpPr>
          <p:cNvPr id="5" name="Title 4">
            <a:extLst>
              <a:ext uri="{FF2B5EF4-FFF2-40B4-BE49-F238E27FC236}">
                <a16:creationId xmlns:a16="http://schemas.microsoft.com/office/drawing/2014/main" id="{2BD25CAA-4413-0C66-E0F0-4F8B6CC92D1D}"/>
              </a:ext>
            </a:extLst>
          </p:cNvPr>
          <p:cNvSpPr>
            <a:spLocks noGrp="1"/>
          </p:cNvSpPr>
          <p:nvPr>
            <p:ph type="title"/>
          </p:nvPr>
        </p:nvSpPr>
        <p:spPr>
          <a:xfrm>
            <a:off x="126990" y="1298"/>
            <a:ext cx="10515600" cy="1325563"/>
          </a:xfrm>
        </p:spPr>
        <p:txBody>
          <a:bodyPr>
            <a:normAutofit/>
          </a:bodyPr>
          <a:lstStyle/>
          <a:p>
            <a:r>
              <a:rPr lang="en-US" sz="4000">
                <a:solidFill>
                  <a:srgbClr val="C00000"/>
                </a:solidFill>
                <a:latin typeface="Times New Roman"/>
                <a:cs typeface="Calibri Light"/>
              </a:rPr>
              <a:t>ABSTRACT</a:t>
            </a:r>
            <a:endParaRPr lang="en-US" sz="4000">
              <a:solidFill>
                <a:srgbClr val="C00000"/>
              </a:solidFill>
              <a:cs typeface="Calibri Light"/>
            </a:endParaRPr>
          </a:p>
        </p:txBody>
      </p:sp>
    </p:spTree>
    <p:extLst>
      <p:ext uri="{BB962C8B-B14F-4D97-AF65-F5344CB8AC3E}">
        <p14:creationId xmlns:p14="http://schemas.microsoft.com/office/powerpoint/2010/main" val="3907137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5125-8ACD-61C8-8D4D-D04338782AA8}"/>
              </a:ext>
            </a:extLst>
          </p:cNvPr>
          <p:cNvSpPr>
            <a:spLocks noGrp="1"/>
          </p:cNvSpPr>
          <p:nvPr>
            <p:ph type="title"/>
          </p:nvPr>
        </p:nvSpPr>
        <p:spPr>
          <a:xfrm>
            <a:off x="97665" y="-128566"/>
            <a:ext cx="10515600" cy="1325563"/>
          </a:xfrm>
        </p:spPr>
        <p:txBody>
          <a:bodyPr>
            <a:normAutofit/>
          </a:bodyPr>
          <a:lstStyle/>
          <a:p>
            <a:r>
              <a:rPr lang="en-US" sz="4000" b="1">
                <a:solidFill>
                  <a:srgbClr val="C00000"/>
                </a:solidFill>
                <a:latin typeface="Times New Roman"/>
                <a:cs typeface="Times New Roman"/>
              </a:rPr>
              <a:t>INTRODUCTION</a:t>
            </a:r>
          </a:p>
        </p:txBody>
      </p:sp>
      <p:sp>
        <p:nvSpPr>
          <p:cNvPr id="3" name="Content Placeholder 2">
            <a:extLst>
              <a:ext uri="{FF2B5EF4-FFF2-40B4-BE49-F238E27FC236}">
                <a16:creationId xmlns:a16="http://schemas.microsoft.com/office/drawing/2014/main" id="{1A72499D-D2F7-8A0F-ABC8-38296FB244DF}"/>
              </a:ext>
            </a:extLst>
          </p:cNvPr>
          <p:cNvSpPr>
            <a:spLocks noGrp="1"/>
          </p:cNvSpPr>
          <p:nvPr>
            <p:ph idx="1"/>
          </p:nvPr>
        </p:nvSpPr>
        <p:spPr>
          <a:xfrm>
            <a:off x="999186" y="1116172"/>
            <a:ext cx="10515600" cy="4351338"/>
          </a:xfrm>
        </p:spPr>
        <p:txBody>
          <a:bodyPr vert="horz" lIns="91440" tIns="45720" rIns="91440" bIns="45720" rtlCol="0" anchor="t">
            <a:normAutofit/>
          </a:bodyPr>
          <a:lstStyle/>
          <a:p>
            <a:pPr>
              <a:buFont typeface="Wingdings"/>
              <a:buChar char="Ø"/>
            </a:pPr>
            <a:r>
              <a:rPr lang="en-US" dirty="0">
                <a:latin typeface="Times New Roman"/>
                <a:ea typeface="+mn-lt"/>
                <a:cs typeface="Times New Roman"/>
              </a:rPr>
              <a:t>As fossil fuels are going to extinct in near future, Electric power will be a better alternative.</a:t>
            </a:r>
          </a:p>
          <a:p>
            <a:pPr>
              <a:buFont typeface="Wingdings"/>
              <a:buChar char="Ø"/>
            </a:pPr>
            <a:r>
              <a:rPr lang="en-US" dirty="0">
                <a:latin typeface="Times New Roman"/>
                <a:ea typeface="+mn-lt"/>
                <a:cs typeface="Times New Roman"/>
              </a:rPr>
              <a:t>Electric vehicles are future of automobile industry as they have ZERO carbon emissions.</a:t>
            </a:r>
          </a:p>
          <a:p>
            <a:pPr>
              <a:buFont typeface="Wingdings"/>
              <a:buChar char="Ø"/>
            </a:pPr>
            <a:r>
              <a:rPr lang="en-US" dirty="0">
                <a:latin typeface="Times New Roman"/>
                <a:ea typeface="+mn-lt"/>
                <a:cs typeface="Times New Roman"/>
              </a:rPr>
              <a:t>This vehicle will have low weight and occupies less space.</a:t>
            </a:r>
          </a:p>
          <a:p>
            <a:pPr>
              <a:buFont typeface="Wingdings"/>
              <a:buChar char="Ø"/>
            </a:pPr>
            <a:r>
              <a:rPr lang="en-US" dirty="0">
                <a:latin typeface="Times New Roman"/>
                <a:cs typeface="Times New Roman"/>
              </a:rPr>
              <a:t>It makes travel more </a:t>
            </a:r>
            <a:r>
              <a:rPr lang="en-US" dirty="0" err="1">
                <a:latin typeface="Times New Roman"/>
                <a:cs typeface="Times New Roman"/>
              </a:rPr>
              <a:t>convinient</a:t>
            </a:r>
            <a:r>
              <a:rPr lang="en-US" dirty="0">
                <a:latin typeface="Times New Roman"/>
                <a:cs typeface="Times New Roman"/>
              </a:rPr>
              <a:t>  for old and handicapped people within compact spaces.</a:t>
            </a:r>
          </a:p>
          <a:p>
            <a:pPr>
              <a:buFont typeface="Wingdings"/>
              <a:buChar char="Ø"/>
            </a:pPr>
            <a:r>
              <a:rPr lang="en-US" dirty="0">
                <a:latin typeface="Times New Roman"/>
                <a:cs typeface="Times New Roman"/>
              </a:rPr>
              <a:t>This will be fitted in a suitcase which makes it easy to carry.</a:t>
            </a:r>
          </a:p>
          <a:p>
            <a:pPr>
              <a:buFont typeface="Wingdings"/>
              <a:buChar char="Ø"/>
            </a:pPr>
            <a:endParaRPr lang="en-US" dirty="0">
              <a:latin typeface="Times New Roman"/>
              <a:cs typeface="Times New Roman"/>
            </a:endParaRPr>
          </a:p>
          <a:p>
            <a:pPr>
              <a:buFont typeface="Wingdings"/>
              <a:buChar char="Ø"/>
            </a:pPr>
            <a:endParaRPr lang="en-US" dirty="0">
              <a:latin typeface="Times New Roman"/>
              <a:cs typeface="Times New Roman"/>
            </a:endParaRPr>
          </a:p>
          <a:p>
            <a:pPr>
              <a:buFont typeface="Wingdings"/>
              <a:buChar char="Ø"/>
            </a:pPr>
            <a:endParaRPr lang="en-US">
              <a:cs typeface="Calibri"/>
            </a:endParaRPr>
          </a:p>
          <a:p>
            <a:pPr>
              <a:buFont typeface="Wingdings"/>
              <a:buChar char="Ø"/>
            </a:pPr>
            <a:endParaRPr lang="en-US">
              <a:cs typeface="Calibri"/>
            </a:endParaRPr>
          </a:p>
        </p:txBody>
      </p:sp>
    </p:spTree>
    <p:extLst>
      <p:ext uri="{BB962C8B-B14F-4D97-AF65-F5344CB8AC3E}">
        <p14:creationId xmlns:p14="http://schemas.microsoft.com/office/powerpoint/2010/main" val="19312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0A91-E403-F2AB-1129-744990BC0CA4}"/>
              </a:ext>
            </a:extLst>
          </p:cNvPr>
          <p:cNvSpPr>
            <a:spLocks noGrp="1"/>
          </p:cNvSpPr>
          <p:nvPr>
            <p:ph type="title"/>
          </p:nvPr>
        </p:nvSpPr>
        <p:spPr>
          <a:xfrm>
            <a:off x="39426" y="-352998"/>
            <a:ext cx="10644388" cy="1636802"/>
          </a:xfrm>
        </p:spPr>
        <p:txBody>
          <a:bodyPr>
            <a:normAutofit/>
          </a:bodyPr>
          <a:lstStyle/>
          <a:p>
            <a:r>
              <a:rPr lang="en-US" sz="4000" b="1">
                <a:solidFill>
                  <a:srgbClr val="C00000"/>
                </a:solidFill>
                <a:latin typeface="Times New Roman"/>
                <a:cs typeface="Calibri Light"/>
              </a:rPr>
              <a:t>LITERATUR</a:t>
            </a:r>
            <a:r>
              <a:rPr lang="en-US" sz="4000" b="1">
                <a:solidFill>
                  <a:srgbClr val="C00000"/>
                </a:solidFill>
                <a:cs typeface="Calibri Light"/>
              </a:rPr>
              <a:t>E </a:t>
            </a:r>
            <a:r>
              <a:rPr lang="en-US" sz="4000" b="1">
                <a:solidFill>
                  <a:srgbClr val="C00000"/>
                </a:solidFill>
                <a:latin typeface="Times New Roman"/>
                <a:cs typeface="Calibri Light"/>
              </a:rPr>
              <a:t>REVIEW</a:t>
            </a:r>
            <a:endParaRPr lang="en-US" sz="4000" b="1">
              <a:latin typeface="Times New Roman"/>
              <a:cs typeface="Calibri Light"/>
            </a:endParaRPr>
          </a:p>
        </p:txBody>
      </p:sp>
      <p:sp>
        <p:nvSpPr>
          <p:cNvPr id="3" name="Content Placeholder 2">
            <a:extLst>
              <a:ext uri="{FF2B5EF4-FFF2-40B4-BE49-F238E27FC236}">
                <a16:creationId xmlns:a16="http://schemas.microsoft.com/office/drawing/2014/main" id="{C7371AB9-12F0-6B10-2193-C82DA742C219}"/>
              </a:ext>
            </a:extLst>
          </p:cNvPr>
          <p:cNvSpPr>
            <a:spLocks noGrp="1"/>
          </p:cNvSpPr>
          <p:nvPr>
            <p:ph idx="1"/>
          </p:nvPr>
        </p:nvSpPr>
        <p:spPr>
          <a:xfrm>
            <a:off x="705152" y="1168909"/>
            <a:ext cx="9832769" cy="4224338"/>
          </a:xfrm>
        </p:spPr>
        <p:txBody>
          <a:bodyPr vert="horz" lIns="91440" tIns="45720" rIns="91440" bIns="45720" rtlCol="0" anchor="t">
            <a:noAutofit/>
          </a:bodyPr>
          <a:lstStyle/>
          <a:p>
            <a:r>
              <a:rPr lang="en-US" sz="1800" b="1" dirty="0">
                <a:latin typeface="Times New Roman"/>
                <a:ea typeface="+mn-lt"/>
                <a:cs typeface="+mn-lt"/>
              </a:rPr>
              <a:t>Shlok Desai, Kavan Mehta, Zinal </a:t>
            </a:r>
            <a:r>
              <a:rPr lang="en-US" sz="1800" b="1" dirty="0" err="1">
                <a:latin typeface="Times New Roman"/>
                <a:ea typeface="+mn-lt"/>
                <a:cs typeface="+mn-lt"/>
              </a:rPr>
              <a:t>Kheni</a:t>
            </a:r>
            <a:r>
              <a:rPr lang="en-US" sz="1800" b="1" dirty="0">
                <a:latin typeface="Times New Roman"/>
                <a:ea typeface="+mn-lt"/>
                <a:cs typeface="+mn-lt"/>
              </a:rPr>
              <a:t>, Naitik Bhatt, Rahul Patel [1] </a:t>
            </a:r>
            <a:r>
              <a:rPr lang="en-US" sz="1800" dirty="0">
                <a:latin typeface="Times New Roman"/>
                <a:ea typeface="+mn-lt"/>
                <a:cs typeface="+mn-lt"/>
              </a:rPr>
              <a:t>After designing and modelling analysis of presented foldable electric bike they found that it will help manufacturers of foldable electrical bike to reach their goal with low cost, lighter in weight and an electric bike that can operated rough roads.</a:t>
            </a:r>
            <a:endParaRPr lang="en-US" sz="1800" dirty="0">
              <a:latin typeface="Times New Roman"/>
              <a:cs typeface="Calibri" panose="020F0502020204030204"/>
            </a:endParaRPr>
          </a:p>
          <a:p>
            <a:r>
              <a:rPr lang="en-US" sz="1800" b="1" dirty="0">
                <a:latin typeface="Times New Roman"/>
                <a:ea typeface="+mn-lt"/>
                <a:cs typeface="+mn-lt"/>
              </a:rPr>
              <a:t>Jayesh S. Renge, Ronak P. Rathore, Shubham V. </a:t>
            </a:r>
            <a:r>
              <a:rPr lang="en-US" sz="1800" b="1" dirty="0" err="1">
                <a:latin typeface="Times New Roman"/>
                <a:ea typeface="+mn-lt"/>
                <a:cs typeface="+mn-lt"/>
              </a:rPr>
              <a:t>Bakade</a:t>
            </a:r>
            <a:r>
              <a:rPr lang="en-US" sz="1800" b="1" dirty="0">
                <a:latin typeface="Times New Roman"/>
                <a:ea typeface="+mn-lt"/>
                <a:cs typeface="+mn-lt"/>
              </a:rPr>
              <a:t>, Suprit P. </a:t>
            </a:r>
            <a:r>
              <a:rPr lang="en-US" sz="1800" b="1" dirty="0" err="1">
                <a:latin typeface="Times New Roman"/>
                <a:ea typeface="+mn-lt"/>
                <a:cs typeface="+mn-lt"/>
              </a:rPr>
              <a:t>Bardekar</a:t>
            </a:r>
            <a:r>
              <a:rPr lang="en-US" sz="1800" b="1" dirty="0">
                <a:latin typeface="Times New Roman"/>
                <a:ea typeface="+mn-lt"/>
                <a:cs typeface="+mn-lt"/>
              </a:rPr>
              <a:t> (2017) [2]</a:t>
            </a:r>
            <a:r>
              <a:rPr lang="en-US" sz="1800" dirty="0">
                <a:latin typeface="Times New Roman"/>
                <a:ea typeface="+mn-lt"/>
                <a:cs typeface="+mn-lt"/>
              </a:rPr>
              <a:t> They considered aesthetic parameters in their design. By using of foldable mechanism, it can be used in college campuses and industrial areas to minimize the walking distance and resolve parking problems. As it is electric motor powered, it is easy to operate and due to its compact, lightweight has simple and easily portable. </a:t>
            </a:r>
            <a:endParaRPr lang="en-US" sz="1800" dirty="0">
              <a:latin typeface="Times New Roman"/>
              <a:cs typeface="Times New Roman"/>
            </a:endParaRPr>
          </a:p>
          <a:p>
            <a:r>
              <a:rPr lang="en-US" sz="1800" b="1" dirty="0" err="1">
                <a:latin typeface="Times New Roman"/>
                <a:ea typeface="+mn-lt"/>
                <a:cs typeface="+mn-lt"/>
              </a:rPr>
              <a:t>Naimeesh</a:t>
            </a:r>
            <a:r>
              <a:rPr lang="en-US" sz="1800" b="1" dirty="0">
                <a:latin typeface="Times New Roman"/>
                <a:ea typeface="+mn-lt"/>
                <a:cs typeface="+mn-lt"/>
              </a:rPr>
              <a:t> C H M [3] </a:t>
            </a:r>
            <a:r>
              <a:rPr lang="en-US" sz="1800" dirty="0">
                <a:latin typeface="Times New Roman"/>
                <a:ea typeface="+mn-lt"/>
                <a:cs typeface="+mn-lt"/>
              </a:rPr>
              <a:t>In this project, we knew that it is an eco-friendly foldable vehicle with the top speed of 25km/h and its range up to 40km/h. It  includes the twist-grip acceleration with a 240W hub motor, and a lithium ion battery. It is a best vehicle, which emits 0% pollution. As it used foldable mechanism, anyone can carry it anywhere and can be used in places like mall, hospital, airport, etc. In addition, it can be placed in a luggage car.</a:t>
            </a:r>
            <a:endParaRPr lang="en-US" sz="1800" dirty="0">
              <a:latin typeface="Times New Roman"/>
            </a:endParaRPr>
          </a:p>
        </p:txBody>
      </p:sp>
    </p:spTree>
    <p:extLst>
      <p:ext uri="{BB962C8B-B14F-4D97-AF65-F5344CB8AC3E}">
        <p14:creationId xmlns:p14="http://schemas.microsoft.com/office/powerpoint/2010/main" val="184270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AB56-F9EE-B835-1F01-5E967B8020ED}"/>
              </a:ext>
            </a:extLst>
          </p:cNvPr>
          <p:cNvSpPr>
            <a:spLocks noGrp="1"/>
          </p:cNvSpPr>
          <p:nvPr>
            <p:ph type="title"/>
          </p:nvPr>
        </p:nvSpPr>
        <p:spPr>
          <a:xfrm>
            <a:off x="1073" y="-214424"/>
            <a:ext cx="10515600" cy="1325563"/>
          </a:xfrm>
        </p:spPr>
        <p:txBody>
          <a:bodyPr>
            <a:normAutofit/>
          </a:bodyPr>
          <a:lstStyle/>
          <a:p>
            <a:r>
              <a:rPr lang="en-US" sz="4000" b="1">
                <a:solidFill>
                  <a:srgbClr val="C00000"/>
                </a:solidFill>
                <a:latin typeface="Times New Roman"/>
                <a:cs typeface="Calibri Light"/>
              </a:rPr>
              <a:t>3D-VIEW</a:t>
            </a:r>
          </a:p>
        </p:txBody>
      </p:sp>
      <p:pic>
        <p:nvPicPr>
          <p:cNvPr id="4" name="Picture 4" descr="A picture containing handcart, seat&#10;&#10;Description automatically generated">
            <a:extLst>
              <a:ext uri="{FF2B5EF4-FFF2-40B4-BE49-F238E27FC236}">
                <a16:creationId xmlns:a16="http://schemas.microsoft.com/office/drawing/2014/main" id="{35FBF25F-6709-B18C-192E-7C09AAAB390A}"/>
              </a:ext>
            </a:extLst>
          </p:cNvPr>
          <p:cNvPicPr>
            <a:picLocks noGrp="1" noChangeAspect="1"/>
          </p:cNvPicPr>
          <p:nvPr>
            <p:ph idx="1"/>
          </p:nvPr>
        </p:nvPicPr>
        <p:blipFill>
          <a:blip r:embed="rId2"/>
          <a:stretch>
            <a:fillRect/>
          </a:stretch>
        </p:blipFill>
        <p:spPr>
          <a:xfrm>
            <a:off x="2854351" y="1291993"/>
            <a:ext cx="6222119" cy="4285638"/>
          </a:xfrm>
        </p:spPr>
      </p:pic>
      <p:cxnSp>
        <p:nvCxnSpPr>
          <p:cNvPr id="3" name="Straight Arrow Connector 2">
            <a:extLst>
              <a:ext uri="{FF2B5EF4-FFF2-40B4-BE49-F238E27FC236}">
                <a16:creationId xmlns:a16="http://schemas.microsoft.com/office/drawing/2014/main" id="{8A8D6F82-3433-3E73-3814-5C6B49EE9338}"/>
              </a:ext>
            </a:extLst>
          </p:cNvPr>
          <p:cNvCxnSpPr/>
          <p:nvPr/>
        </p:nvCxnSpPr>
        <p:spPr>
          <a:xfrm flipV="1">
            <a:off x="5747657" y="4143497"/>
            <a:ext cx="1290452" cy="1688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B5D7766-8B70-3449-7B1E-7C112B14602C}"/>
              </a:ext>
            </a:extLst>
          </p:cNvPr>
          <p:cNvCxnSpPr/>
          <p:nvPr/>
        </p:nvCxnSpPr>
        <p:spPr>
          <a:xfrm flipH="1" flipV="1">
            <a:off x="2272517" y="3910321"/>
            <a:ext cx="1638795" cy="1173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BBC35158-EE0F-E442-4BB6-56172832FAC8}"/>
              </a:ext>
            </a:extLst>
          </p:cNvPr>
          <p:cNvCxnSpPr>
            <a:cxnSpLocks/>
          </p:cNvCxnSpPr>
          <p:nvPr/>
        </p:nvCxnSpPr>
        <p:spPr>
          <a:xfrm flipV="1">
            <a:off x="7553077" y="4009282"/>
            <a:ext cx="320634" cy="1905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43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959DC-C5E7-FAE7-500B-BFA61057EECB}"/>
              </a:ext>
            </a:extLst>
          </p:cNvPr>
          <p:cNvSpPr>
            <a:spLocks noGrp="1"/>
          </p:cNvSpPr>
          <p:nvPr>
            <p:ph type="title"/>
          </p:nvPr>
        </p:nvSpPr>
        <p:spPr>
          <a:xfrm>
            <a:off x="97367" y="68792"/>
            <a:ext cx="10515600" cy="1325563"/>
          </a:xfrm>
        </p:spPr>
        <p:txBody>
          <a:bodyPr/>
          <a:lstStyle/>
          <a:p>
            <a:r>
              <a:rPr lang="en-US" sz="4000" b="1">
                <a:solidFill>
                  <a:srgbClr val="C00000"/>
                </a:solidFill>
                <a:latin typeface="Times New Roman"/>
                <a:cs typeface="Calibri Light"/>
              </a:rPr>
              <a:t>INDIVIDUAL COMPONENTS</a:t>
            </a:r>
            <a:endParaRPr lang="en-US" b="1">
              <a:solidFill>
                <a:srgbClr val="C00000"/>
              </a:solidFill>
              <a:cs typeface="Calibri Light"/>
            </a:endParaRPr>
          </a:p>
        </p:txBody>
      </p:sp>
      <p:sp>
        <p:nvSpPr>
          <p:cNvPr id="3" name="Content Placeholder 2">
            <a:extLst>
              <a:ext uri="{FF2B5EF4-FFF2-40B4-BE49-F238E27FC236}">
                <a16:creationId xmlns:a16="http://schemas.microsoft.com/office/drawing/2014/main" id="{C3A0C478-52C8-C294-E4E9-5BE6EB228D7B}"/>
              </a:ext>
            </a:extLst>
          </p:cNvPr>
          <p:cNvSpPr>
            <a:spLocks noGrp="1"/>
          </p:cNvSpPr>
          <p:nvPr>
            <p:ph idx="1"/>
          </p:nvPr>
        </p:nvSpPr>
        <p:spPr>
          <a:xfrm>
            <a:off x="626670" y="1467029"/>
            <a:ext cx="10060380" cy="4064351"/>
          </a:xfrm>
        </p:spPr>
        <p:txBody>
          <a:bodyPr vert="horz" lIns="91440" tIns="45720" rIns="91440" bIns="45720" rtlCol="0" anchor="t">
            <a:normAutofit fontScale="92500" lnSpcReduction="20000"/>
          </a:bodyPr>
          <a:lstStyle/>
          <a:p>
            <a:pPr marL="457200" indent="-457200">
              <a:buFont typeface="Wingdings" panose="020B0604020202020204" pitchFamily="34" charset="0"/>
              <a:buChar char="Ø"/>
            </a:pPr>
            <a:r>
              <a:rPr lang="en-US" dirty="0">
                <a:latin typeface="Times New Roman"/>
                <a:cs typeface="Calibri"/>
              </a:rPr>
              <a:t>Motor(Brushless DC)</a:t>
            </a:r>
            <a:endParaRPr lang="en-US" dirty="0"/>
          </a:p>
          <a:p>
            <a:pPr marL="457200" indent="-457200">
              <a:buFont typeface="Wingdings" panose="020B0604020202020204" pitchFamily="34" charset="0"/>
              <a:buChar char="Ø"/>
            </a:pPr>
            <a:r>
              <a:rPr lang="en-US" dirty="0">
                <a:latin typeface="Times New Roman"/>
                <a:cs typeface="Calibri"/>
              </a:rPr>
              <a:t>Battery</a:t>
            </a:r>
          </a:p>
          <a:p>
            <a:pPr marL="457200" indent="-457200">
              <a:buFont typeface="Wingdings" panose="020B0604020202020204" pitchFamily="34" charset="0"/>
              <a:buChar char="Ø"/>
            </a:pPr>
            <a:r>
              <a:rPr lang="en-US" dirty="0">
                <a:latin typeface="Times New Roman"/>
                <a:cs typeface="Calibri"/>
              </a:rPr>
              <a:t>Controller</a:t>
            </a:r>
          </a:p>
          <a:p>
            <a:pPr marL="457200" indent="-457200">
              <a:buFont typeface="Wingdings" panose="020B0604020202020204" pitchFamily="34" charset="0"/>
              <a:buChar char="Ø"/>
            </a:pPr>
            <a:r>
              <a:rPr lang="en-US" dirty="0">
                <a:latin typeface="Times New Roman"/>
                <a:cs typeface="Calibri"/>
              </a:rPr>
              <a:t>Charger</a:t>
            </a:r>
          </a:p>
          <a:p>
            <a:pPr marL="457200" indent="-457200">
              <a:buFont typeface="Wingdings" panose="020B0604020202020204" pitchFamily="34" charset="0"/>
              <a:buChar char="Ø"/>
            </a:pPr>
            <a:r>
              <a:rPr lang="en-US" dirty="0">
                <a:latin typeface="Times New Roman"/>
                <a:cs typeface="Calibri"/>
              </a:rPr>
              <a:t>Wheels</a:t>
            </a:r>
          </a:p>
          <a:p>
            <a:pPr marL="457200" indent="-457200">
              <a:buFont typeface="Wingdings" panose="020B0604020202020204" pitchFamily="34" charset="0"/>
              <a:buChar char="Ø"/>
            </a:pPr>
            <a:r>
              <a:rPr lang="en-US" dirty="0">
                <a:latin typeface="Times New Roman"/>
                <a:cs typeface="Calibri"/>
              </a:rPr>
              <a:t>Suspensions</a:t>
            </a:r>
          </a:p>
          <a:p>
            <a:pPr marL="457200" indent="-457200">
              <a:buFont typeface="Wingdings" panose="020B0604020202020204" pitchFamily="34" charset="0"/>
              <a:buChar char="Ø"/>
            </a:pPr>
            <a:r>
              <a:rPr lang="en-US" dirty="0">
                <a:latin typeface="Times New Roman"/>
                <a:cs typeface="Calibri"/>
              </a:rPr>
              <a:t>Rotatable Chair</a:t>
            </a:r>
          </a:p>
          <a:p>
            <a:pPr marL="457200" indent="-457200">
              <a:buFont typeface="Wingdings" panose="020B0604020202020204" pitchFamily="34" charset="0"/>
              <a:buChar char="Ø"/>
            </a:pPr>
            <a:r>
              <a:rPr lang="en-US" dirty="0">
                <a:latin typeface="Times New Roman"/>
                <a:cs typeface="Calibri"/>
              </a:rPr>
              <a:t>Chassis</a:t>
            </a:r>
          </a:p>
          <a:p>
            <a:pPr marL="457200" indent="-457200">
              <a:buFont typeface="Wingdings" panose="020B0604020202020204" pitchFamily="34" charset="0"/>
              <a:buChar char="Ø"/>
            </a:pPr>
            <a:r>
              <a:rPr lang="en-US" dirty="0">
                <a:latin typeface="Times New Roman"/>
                <a:cs typeface="Calibri"/>
              </a:rPr>
              <a:t>Break lever</a:t>
            </a:r>
          </a:p>
          <a:p>
            <a:pPr marL="457200" indent="-457200">
              <a:buFont typeface="Wingdings" panose="020B0604020202020204" pitchFamily="34" charset="0"/>
              <a:buChar char="Ø"/>
            </a:pPr>
            <a:r>
              <a:rPr lang="en-US" dirty="0">
                <a:latin typeface="Times New Roman"/>
                <a:cs typeface="Calibri"/>
              </a:rPr>
              <a:t>Break wires</a:t>
            </a:r>
          </a:p>
          <a:p>
            <a:pPr marL="457200" indent="-457200">
              <a:buFont typeface="Wingdings" panose="020B0604020202020204" pitchFamily="34" charset="0"/>
              <a:buChar char="Ø"/>
            </a:pPr>
            <a:endParaRPr lang="en-US">
              <a:latin typeface="Times New Roman"/>
              <a:cs typeface="Calibri"/>
            </a:endParaRPr>
          </a:p>
          <a:p>
            <a:pPr marL="457200" indent="-457200">
              <a:buFont typeface="Wingdings" panose="020B0604020202020204" pitchFamily="34" charset="0"/>
              <a:buChar char="Ø"/>
            </a:pPr>
            <a:endParaRPr lang="en-US">
              <a:latin typeface="Times New Roman"/>
              <a:cs typeface="Calibri"/>
            </a:endParaRPr>
          </a:p>
          <a:p>
            <a:pPr marL="457200" indent="-457200">
              <a:buFont typeface="Wingdings" panose="020B0604020202020204" pitchFamily="34" charset="0"/>
              <a:buChar char="Ø"/>
            </a:pPr>
            <a:endParaRPr lang="en-US">
              <a:latin typeface="Times New Roman"/>
              <a:cs typeface="Calibri"/>
            </a:endParaRPr>
          </a:p>
          <a:p>
            <a:pPr marL="457200" indent="-457200">
              <a:buFont typeface="Wingdings" panose="020B0604020202020204" pitchFamily="34" charset="0"/>
              <a:buChar char="Ø"/>
            </a:pPr>
            <a:endParaRPr lang="en-US">
              <a:latin typeface="Times New Roman"/>
              <a:cs typeface="Calibri"/>
            </a:endParaRPr>
          </a:p>
        </p:txBody>
      </p:sp>
    </p:spTree>
    <p:extLst>
      <p:ext uri="{BB962C8B-B14F-4D97-AF65-F5344CB8AC3E}">
        <p14:creationId xmlns:p14="http://schemas.microsoft.com/office/powerpoint/2010/main" val="3888301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A picture containing sport&#10;&#10;Description automatically generated">
            <a:extLst>
              <a:ext uri="{FF2B5EF4-FFF2-40B4-BE49-F238E27FC236}">
                <a16:creationId xmlns:a16="http://schemas.microsoft.com/office/drawing/2014/main" id="{2C440653-E398-8DA7-3971-8083B4E2885A}"/>
              </a:ext>
            </a:extLst>
          </p:cNvPr>
          <p:cNvPicPr>
            <a:picLocks noGrp="1" noChangeAspect="1"/>
          </p:cNvPicPr>
          <p:nvPr>
            <p:ph idx="1"/>
          </p:nvPr>
        </p:nvPicPr>
        <p:blipFill>
          <a:blip r:embed="rId2"/>
          <a:stretch>
            <a:fillRect/>
          </a:stretch>
        </p:blipFill>
        <p:spPr>
          <a:xfrm>
            <a:off x="5987723" y="467085"/>
            <a:ext cx="5408227" cy="5699647"/>
          </a:xfrm>
        </p:spPr>
      </p:pic>
      <p:sp>
        <p:nvSpPr>
          <p:cNvPr id="4" name="Text Placeholder 3">
            <a:extLst>
              <a:ext uri="{FF2B5EF4-FFF2-40B4-BE49-F238E27FC236}">
                <a16:creationId xmlns:a16="http://schemas.microsoft.com/office/drawing/2014/main" id="{265D17E3-8737-19A1-A087-E8A7A29E6AFC}"/>
              </a:ext>
            </a:extLst>
          </p:cNvPr>
          <p:cNvSpPr>
            <a:spLocks noGrp="1"/>
          </p:cNvSpPr>
          <p:nvPr>
            <p:ph type="body" sz="half" idx="2"/>
          </p:nvPr>
        </p:nvSpPr>
        <p:spPr>
          <a:xfrm>
            <a:off x="791616" y="1060077"/>
            <a:ext cx="4023485" cy="5335587"/>
          </a:xfrm>
        </p:spPr>
        <p:txBody>
          <a:bodyPr vert="horz" lIns="91440" tIns="45720" rIns="91440" bIns="45720" rtlCol="0" anchor="t">
            <a:normAutofit/>
          </a:bodyPr>
          <a:lstStyle/>
          <a:p>
            <a:endParaRPr lang="en-US" sz="2000" dirty="0">
              <a:latin typeface="Times New Roman"/>
              <a:cs typeface="Calibri" panose="020F0502020204030204"/>
            </a:endParaRPr>
          </a:p>
          <a:p>
            <a:r>
              <a:rPr lang="en-US" sz="2000" dirty="0">
                <a:latin typeface="Times New Roman"/>
                <a:cs typeface="Calibri" panose="020F0502020204030204"/>
              </a:rPr>
              <a:t>      </a:t>
            </a:r>
          </a:p>
        </p:txBody>
      </p:sp>
      <p:sp>
        <p:nvSpPr>
          <p:cNvPr id="7" name="Title 6">
            <a:extLst>
              <a:ext uri="{FF2B5EF4-FFF2-40B4-BE49-F238E27FC236}">
                <a16:creationId xmlns:a16="http://schemas.microsoft.com/office/drawing/2014/main" id="{09A3CF13-D7D6-7AFD-A127-B34974F05FE9}"/>
              </a:ext>
            </a:extLst>
          </p:cNvPr>
          <p:cNvSpPr>
            <a:spLocks noGrp="1"/>
          </p:cNvSpPr>
          <p:nvPr>
            <p:ph type="title"/>
          </p:nvPr>
        </p:nvSpPr>
        <p:spPr>
          <a:xfrm>
            <a:off x="227249" y="362459"/>
            <a:ext cx="4346854" cy="549176"/>
          </a:xfrm>
        </p:spPr>
        <p:txBody>
          <a:bodyPr>
            <a:normAutofit fontScale="90000"/>
          </a:bodyPr>
          <a:lstStyle/>
          <a:p>
            <a:r>
              <a:rPr lang="en-US" sz="2800" dirty="0">
                <a:solidFill>
                  <a:srgbClr val="C00000"/>
                </a:solidFill>
                <a:latin typeface="Times New Roman"/>
                <a:cs typeface="Times New Roman"/>
              </a:rPr>
              <a:t>Folding Mechanism and Handle</a:t>
            </a:r>
            <a:endParaRPr lang="en-US" sz="2800">
              <a:latin typeface="Times New Roman"/>
              <a:cs typeface="Times New Roman"/>
            </a:endParaRPr>
          </a:p>
        </p:txBody>
      </p:sp>
      <p:cxnSp>
        <p:nvCxnSpPr>
          <p:cNvPr id="2" name="Straight Arrow Connector 1">
            <a:extLst>
              <a:ext uri="{FF2B5EF4-FFF2-40B4-BE49-F238E27FC236}">
                <a16:creationId xmlns:a16="http://schemas.microsoft.com/office/drawing/2014/main" id="{3FD3CB13-A8C5-2526-7424-5899C78CC3F6}"/>
              </a:ext>
            </a:extLst>
          </p:cNvPr>
          <p:cNvCxnSpPr/>
          <p:nvPr/>
        </p:nvCxnSpPr>
        <p:spPr>
          <a:xfrm flipH="1" flipV="1">
            <a:off x="7414160" y="1718952"/>
            <a:ext cx="1609107" cy="2757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08C3BE9-2643-5E31-536C-132FD43B1219}"/>
              </a:ext>
            </a:extLst>
          </p:cNvPr>
          <p:cNvSpPr txBox="1"/>
          <p:nvPr/>
        </p:nvSpPr>
        <p:spPr>
          <a:xfrm>
            <a:off x="5987143" y="1152895"/>
            <a:ext cx="2350324" cy="3834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Foldable mechanism</a:t>
            </a:r>
            <a:endParaRPr lang="en-US" dirty="0"/>
          </a:p>
        </p:txBody>
      </p:sp>
    </p:spTree>
    <p:extLst>
      <p:ext uri="{BB962C8B-B14F-4D97-AF65-F5344CB8AC3E}">
        <p14:creationId xmlns:p14="http://schemas.microsoft.com/office/powerpoint/2010/main" val="270690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BCC44-05B9-BFEE-EBA7-767DFF01B067}"/>
              </a:ext>
            </a:extLst>
          </p:cNvPr>
          <p:cNvSpPr>
            <a:spLocks noGrp="1"/>
          </p:cNvSpPr>
          <p:nvPr>
            <p:ph type="title"/>
          </p:nvPr>
        </p:nvSpPr>
        <p:spPr>
          <a:xfrm>
            <a:off x="372489" y="566057"/>
            <a:ext cx="3597952" cy="708824"/>
          </a:xfrm>
        </p:spPr>
        <p:txBody>
          <a:bodyPr/>
          <a:lstStyle/>
          <a:p>
            <a:r>
              <a:rPr lang="en-US" sz="4000" b="1">
                <a:solidFill>
                  <a:srgbClr val="C00000"/>
                </a:solidFill>
                <a:latin typeface="Times New Roman"/>
                <a:cs typeface="Times New Roman"/>
              </a:rPr>
              <a:t>SUSPENSION</a:t>
            </a:r>
            <a:endParaRPr lang="en-US" sz="4000" b="1">
              <a:latin typeface="Times New Roman"/>
              <a:cs typeface="Times New Roman"/>
            </a:endParaRPr>
          </a:p>
        </p:txBody>
      </p:sp>
      <p:pic>
        <p:nvPicPr>
          <p:cNvPr id="5" name="Picture 5" descr="A picture containing sky, light, image, traffic light&#10;&#10;Description automatically generated">
            <a:extLst>
              <a:ext uri="{FF2B5EF4-FFF2-40B4-BE49-F238E27FC236}">
                <a16:creationId xmlns:a16="http://schemas.microsoft.com/office/drawing/2014/main" id="{34430E46-4C11-8604-5663-B47F762D3BD9}"/>
              </a:ext>
            </a:extLst>
          </p:cNvPr>
          <p:cNvPicPr>
            <a:picLocks noGrp="1" noChangeAspect="1"/>
          </p:cNvPicPr>
          <p:nvPr>
            <p:ph idx="1"/>
          </p:nvPr>
        </p:nvPicPr>
        <p:blipFill>
          <a:blip r:embed="rId2"/>
          <a:stretch>
            <a:fillRect/>
          </a:stretch>
        </p:blipFill>
        <p:spPr>
          <a:xfrm>
            <a:off x="5423751" y="2061089"/>
            <a:ext cx="6577940" cy="3566448"/>
          </a:xfrm>
        </p:spPr>
      </p:pic>
      <p:sp>
        <p:nvSpPr>
          <p:cNvPr id="4" name="Text Placeholder 3">
            <a:extLst>
              <a:ext uri="{FF2B5EF4-FFF2-40B4-BE49-F238E27FC236}">
                <a16:creationId xmlns:a16="http://schemas.microsoft.com/office/drawing/2014/main" id="{50B00057-4D2E-F39E-BB95-5EDC80C92DA1}"/>
              </a:ext>
            </a:extLst>
          </p:cNvPr>
          <p:cNvSpPr>
            <a:spLocks noGrp="1"/>
          </p:cNvSpPr>
          <p:nvPr>
            <p:ph type="body" sz="half" idx="2"/>
          </p:nvPr>
        </p:nvSpPr>
        <p:spPr/>
        <p:txBody>
          <a:bodyPr vert="horz" lIns="91440" tIns="45720" rIns="91440" bIns="45720" rtlCol="0" anchor="t">
            <a:normAutofit/>
          </a:bodyPr>
          <a:lstStyle/>
          <a:p>
            <a:endParaRPr lang="en-US">
              <a:cs typeface="Calibri"/>
            </a:endParaRPr>
          </a:p>
        </p:txBody>
      </p:sp>
    </p:spTree>
    <p:extLst>
      <p:ext uri="{BB962C8B-B14F-4D97-AF65-F5344CB8AC3E}">
        <p14:creationId xmlns:p14="http://schemas.microsoft.com/office/powerpoint/2010/main" val="22969841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A STUDY ON FOLDABLE ELECTRIC </vt:lpstr>
      <vt:lpstr>CONTENTS</vt:lpstr>
      <vt:lpstr>ABSTRACT</vt:lpstr>
      <vt:lpstr>INTRODUCTION</vt:lpstr>
      <vt:lpstr>LITERATURE REVIEW</vt:lpstr>
      <vt:lpstr>3D-VIEW</vt:lpstr>
      <vt:lpstr>INDIVIDUAL COMPONENTS</vt:lpstr>
      <vt:lpstr>Folding Mechanism and Handle</vt:lpstr>
      <vt:lpstr>SUSPENSION</vt:lpstr>
      <vt:lpstr>Foldable Chair</vt:lpstr>
      <vt:lpstr>CHASSIS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389</cp:revision>
  <dcterms:created xsi:type="dcterms:W3CDTF">2023-01-07T09:04:45Z</dcterms:created>
  <dcterms:modified xsi:type="dcterms:W3CDTF">2023-01-08T07:55:40Z</dcterms:modified>
</cp:coreProperties>
</file>