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CT" initials="I" lastIdx="1" clrIdx="0">
    <p:extLst>
      <p:ext uri="{19B8F6BF-5375-455C-9EA6-DF929625EA0E}">
        <p15:presenceInfo xmlns:p15="http://schemas.microsoft.com/office/powerpoint/2012/main" userId="IC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2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31T09:52:11.458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CEA3-82AA-487E-B6D1-00C2A5E3C4A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FC21-7594-49F2-A8F2-BA85A2CE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6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CEA3-82AA-487E-B6D1-00C2A5E3C4A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FC21-7594-49F2-A8F2-BA85A2CE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5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CEA3-82AA-487E-B6D1-00C2A5E3C4A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FC21-7594-49F2-A8F2-BA85A2CE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5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CEA3-82AA-487E-B6D1-00C2A5E3C4A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FC21-7594-49F2-A8F2-BA85A2CE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2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CEA3-82AA-487E-B6D1-00C2A5E3C4A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FC21-7594-49F2-A8F2-BA85A2CE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3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CEA3-82AA-487E-B6D1-00C2A5E3C4A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FC21-7594-49F2-A8F2-BA85A2CE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1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CEA3-82AA-487E-B6D1-00C2A5E3C4A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FC21-7594-49F2-A8F2-BA85A2CE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2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CEA3-82AA-487E-B6D1-00C2A5E3C4A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FC21-7594-49F2-A8F2-BA85A2CE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6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CEA3-82AA-487E-B6D1-00C2A5E3C4A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FC21-7594-49F2-A8F2-BA85A2CE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5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CEA3-82AA-487E-B6D1-00C2A5E3C4A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FC21-7594-49F2-A8F2-BA85A2CE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5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CEA3-82AA-487E-B6D1-00C2A5E3C4A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FC21-7594-49F2-A8F2-BA85A2CE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3CEA3-82AA-487E-B6D1-00C2A5E3C4A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FFC21-7594-49F2-A8F2-BA85A2CE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1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08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ICT</dc:creator>
  <cp:lastModifiedBy>ICT</cp:lastModifiedBy>
  <cp:revision>1</cp:revision>
  <dcterms:created xsi:type="dcterms:W3CDTF">2023-10-31T03:51:20Z</dcterms:created>
  <dcterms:modified xsi:type="dcterms:W3CDTF">2023-10-31T03:53:48Z</dcterms:modified>
</cp:coreProperties>
</file>