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2D9-E51E-14F9-586A-F3B43ED5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1B3C-7B71-117F-40EF-229DBE2C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63FA-F7BA-BE68-E924-E7D1A70E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DEFF-0800-D06D-C773-57292F82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489-3871-534B-EAA9-89090750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AE9-F8E3-865E-7A8C-EC3C9EF0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95B3-9FEF-91A7-F19C-061E943C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2DA6-2714-39CA-FC34-504133D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B3C3-1A96-8434-4D9F-80EF63F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27EE-8FF9-8E67-4AC6-194A52C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A2168-48B9-EDFB-AD09-1D4366F3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B77F8-0735-839A-C015-2C1974679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E461-9454-F7AA-1077-DAAA87AC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DDAA-6CB9-A28B-4E35-D4D1A221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E6FD-2426-8CEB-7578-5A487F7C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0EC-B8E1-0B35-7F65-7CE9384A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4C88-DCE6-7332-3545-31BEC1DF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74A2-3291-4C87-E300-5067D375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6D1C-CC19-F633-10A5-E0F2692E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F604-0E45-AC25-2FE0-A10F3E71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641E-E1EB-124C-50A4-ABECAFAD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3FA4-E7D7-6062-93EB-84B3B756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CACD-ECA0-D24F-17A1-3C662C69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76AA-BAFD-5567-4CA3-BDFB07D1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764-DC42-D3C1-3A52-A318A9D6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038-8FD0-F7F6-4908-69EA707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457C-FD5A-3365-46C0-2506CD77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DC10-B4B7-09EF-7F54-1CF47E9C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7CC2-0858-9706-C2A3-CB5BBBD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1981A-14E8-EBBA-1242-8B75BED8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4B375-995C-CF05-E895-519ABE9A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8529-9067-46A0-5887-5A059F69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91D54-D013-2A4A-1146-43CE9EE4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06E6-563F-60F5-6F86-AC9C9D432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8082E-6FF8-C503-9A22-B5A846352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8D96-9AEA-5B64-D793-B0A36B4C7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B467F-0A09-DDFD-D749-D6D55B97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9654B-83C7-EA8F-82E6-C67BBA81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F1CA1-9E6D-A01F-3B15-C54DBE5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65EE-D4E5-B17F-A7D8-1518A3D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34EC5-E3CD-F938-1C60-85200BDA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3DF5-B736-E303-FDAE-C1EBA0F0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C30EB-E52B-9A41-9B52-FA8ED02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5348E-70AE-A2E2-C772-23E57216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BD0E1-E369-5D7C-B5BA-76CD273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9E936-7482-D192-4ABB-4B5B14BF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43B5-8734-277B-13E4-7F65970E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E7E7-F8F1-D985-9005-CCA69D26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2D57-DA5B-1116-DDFF-8F7D5C4C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42BBB-E546-9A29-EDA6-EDB35F38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4666-E0F8-D303-FB99-4529CCC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751BD-7E2F-EE0D-1BFB-E8C0D6E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5BE3-BE6F-16E1-38EB-42D1AC9A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3179-1D06-BCF6-62E7-845D4683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CEA57-F71F-178E-7BAA-FDE2EB0C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710B-538B-0C6B-2E82-29305064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3FA1-7703-7B9F-CF18-E6C5704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21D5F-4880-C6EA-FE80-5BFB3A05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129B-4751-D123-0F52-4E16DE02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41FC-E910-1975-13C3-71CEF3EC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EA6C-575E-BE0C-7CD7-38EE1365D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1C7A-BA3D-43FD-AA60-D344A7C9EE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2F3F-34F7-B041-5351-460FB204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07B6-A11F-9F99-F927-12AAFC5EC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E4F9-5874-4D51-A921-75DF51D9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83F90-AA67-451C-EAC2-F0D1F1E3EBCB}"/>
              </a:ext>
            </a:extLst>
          </p:cNvPr>
          <p:cNvSpPr/>
          <p:nvPr/>
        </p:nvSpPr>
        <p:spPr>
          <a:xfrm>
            <a:off x="643467" y="3228828"/>
            <a:ext cx="630371" cy="63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ML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00694-9A6E-F365-A3C5-1AA1850168E0}"/>
              </a:ext>
            </a:extLst>
          </p:cNvPr>
          <p:cNvSpPr/>
          <p:nvPr/>
        </p:nvSpPr>
        <p:spPr>
          <a:xfrm>
            <a:off x="1949832" y="2392013"/>
            <a:ext cx="1222603" cy="32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Supervised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F0D32-7DEF-B08F-60AC-2F38D4085C24}"/>
              </a:ext>
            </a:extLst>
          </p:cNvPr>
          <p:cNvSpPr/>
          <p:nvPr/>
        </p:nvSpPr>
        <p:spPr>
          <a:xfrm>
            <a:off x="1949832" y="4678665"/>
            <a:ext cx="1156644" cy="32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Reinforcement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FA155-9289-55EC-C399-F379E986FDCC}"/>
              </a:ext>
            </a:extLst>
          </p:cNvPr>
          <p:cNvSpPr/>
          <p:nvPr/>
        </p:nvSpPr>
        <p:spPr>
          <a:xfrm>
            <a:off x="1949832" y="3535339"/>
            <a:ext cx="1283850" cy="32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Unsupervised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586AD5-F440-57BD-13EC-6818479C014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273838" y="2553944"/>
            <a:ext cx="675994" cy="99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5C15B-6921-172D-8C8E-971A5B9292A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273838" y="3544014"/>
            <a:ext cx="675994" cy="15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DFD18-8321-034E-03F1-29B1EBA8C2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73838" y="3544014"/>
            <a:ext cx="675994" cy="129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8831BA-3271-ACCD-8362-CB59F8E783B0}"/>
              </a:ext>
            </a:extLst>
          </p:cNvPr>
          <p:cNvSpPr txBox="1"/>
          <p:nvPr/>
        </p:nvSpPr>
        <p:spPr>
          <a:xfrm>
            <a:off x="2522371" y="2872021"/>
            <a:ext cx="954232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Labels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8CD8E7-3BA5-BE7F-0BF8-1B460C673E49}"/>
              </a:ext>
            </a:extLst>
          </p:cNvPr>
          <p:cNvSpPr txBox="1"/>
          <p:nvPr/>
        </p:nvSpPr>
        <p:spPr>
          <a:xfrm>
            <a:off x="2581154" y="3899586"/>
            <a:ext cx="954232" cy="4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Labels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7AA88B-DE0B-3063-61C7-DA2AB7F85024}"/>
              </a:ext>
            </a:extLst>
          </p:cNvPr>
          <p:cNvSpPr txBox="1"/>
          <p:nvPr/>
        </p:nvSpPr>
        <p:spPr>
          <a:xfrm>
            <a:off x="2332970" y="5037316"/>
            <a:ext cx="1202415" cy="28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With feedback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D5F68-34AF-EC57-88B1-8F589C41A452}"/>
              </a:ext>
            </a:extLst>
          </p:cNvPr>
          <p:cNvSpPr/>
          <p:nvPr/>
        </p:nvSpPr>
        <p:spPr>
          <a:xfrm>
            <a:off x="3950826" y="1854174"/>
            <a:ext cx="1110378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Regression</a:t>
            </a:r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F1A9-2994-D8F7-B710-B8421EB17046}"/>
              </a:ext>
            </a:extLst>
          </p:cNvPr>
          <p:cNvSpPr/>
          <p:nvPr/>
        </p:nvSpPr>
        <p:spPr>
          <a:xfrm>
            <a:off x="3950826" y="2568401"/>
            <a:ext cx="1110378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Classifications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85D48-9B4E-C836-1674-FE445E470DB8}"/>
              </a:ext>
            </a:extLst>
          </p:cNvPr>
          <p:cNvSpPr txBox="1"/>
          <p:nvPr/>
        </p:nvSpPr>
        <p:spPr>
          <a:xfrm>
            <a:off x="3853957" y="1445011"/>
            <a:ext cx="4201510" cy="28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45873E-5B56-2F29-BFC0-53B89116A65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3172435" y="2001646"/>
            <a:ext cx="778391" cy="55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A55E51-8A00-149E-5500-B5D74A171613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3172435" y="2553944"/>
            <a:ext cx="778391" cy="1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77BF4B-8FAB-A356-4F44-1C20642EB403}"/>
              </a:ext>
            </a:extLst>
          </p:cNvPr>
          <p:cNvSpPr txBox="1"/>
          <p:nvPr/>
        </p:nvSpPr>
        <p:spPr>
          <a:xfrm>
            <a:off x="4083841" y="2224225"/>
            <a:ext cx="2502689" cy="28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Predicts real-valued numbers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B82A33-E163-2C82-8885-FE033A63A210}"/>
              </a:ext>
            </a:extLst>
          </p:cNvPr>
          <p:cNvSpPr txBox="1"/>
          <p:nvPr/>
        </p:nvSpPr>
        <p:spPr>
          <a:xfrm>
            <a:off x="4119986" y="2907689"/>
            <a:ext cx="4201510" cy="28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Predicts categories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81C044-C204-F6D7-19E4-69FD46EFC384}"/>
              </a:ext>
            </a:extLst>
          </p:cNvPr>
          <p:cNvSpPr/>
          <p:nvPr/>
        </p:nvSpPr>
        <p:spPr>
          <a:xfrm>
            <a:off x="5745552" y="3153953"/>
            <a:ext cx="1110378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Multi-class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152533-198E-876A-F74B-53D55B966D4D}"/>
              </a:ext>
            </a:extLst>
          </p:cNvPr>
          <p:cNvSpPr/>
          <p:nvPr/>
        </p:nvSpPr>
        <p:spPr>
          <a:xfrm>
            <a:off x="5745552" y="2443101"/>
            <a:ext cx="1110378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122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Binary class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6C2BD9-501D-2F39-A443-951B9CD5962B}"/>
              </a:ext>
            </a:extLst>
          </p:cNvPr>
          <p:cNvCxnSpPr/>
          <p:nvPr/>
        </p:nvCxnSpPr>
        <p:spPr>
          <a:xfrm>
            <a:off x="5101687" y="2738045"/>
            <a:ext cx="630371" cy="63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338C62-EE32-3D3A-865C-55098CC3E3A7}"/>
              </a:ext>
            </a:extLst>
          </p:cNvPr>
          <p:cNvCxnSpPr>
            <a:endCxn id="39" idx="1"/>
          </p:cNvCxnSpPr>
          <p:nvPr/>
        </p:nvCxnSpPr>
        <p:spPr>
          <a:xfrm flipV="1">
            <a:off x="5101687" y="2590573"/>
            <a:ext cx="643865" cy="1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61DCD2-5D25-4747-B715-B60059EF7FCC}"/>
              </a:ext>
            </a:extLst>
          </p:cNvPr>
          <p:cNvSpPr txBox="1"/>
          <p:nvPr/>
        </p:nvSpPr>
        <p:spPr>
          <a:xfrm>
            <a:off x="7347023" y="1570051"/>
            <a:ext cx="4201510" cy="28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62B0E1E-A5A8-0F2D-20E0-0E8AE45BAF8A}"/>
              </a:ext>
            </a:extLst>
          </p:cNvPr>
          <p:cNvSpPr/>
          <p:nvPr/>
        </p:nvSpPr>
        <p:spPr>
          <a:xfrm>
            <a:off x="7085332" y="2001646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Linear Regression</a:t>
            </a:r>
            <a:endParaRPr lang="en-US" sz="14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7E992C-39F1-3D72-AC47-8CE16F23A2E8}"/>
              </a:ext>
            </a:extLst>
          </p:cNvPr>
          <p:cNvSpPr/>
          <p:nvPr/>
        </p:nvSpPr>
        <p:spPr>
          <a:xfrm>
            <a:off x="7105587" y="2401652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Logistic Regression</a:t>
            </a:r>
            <a:endParaRPr lang="en-US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49CBD36-253D-56BC-3BE0-F9CDE3C8F926}"/>
              </a:ext>
            </a:extLst>
          </p:cNvPr>
          <p:cNvSpPr/>
          <p:nvPr/>
        </p:nvSpPr>
        <p:spPr>
          <a:xfrm>
            <a:off x="7116378" y="2876685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SVM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A3A8C6E-C35B-0DF0-9D8B-F5478C1605BC}"/>
              </a:ext>
            </a:extLst>
          </p:cNvPr>
          <p:cNvSpPr/>
          <p:nvPr/>
        </p:nvSpPr>
        <p:spPr>
          <a:xfrm>
            <a:off x="7116378" y="3342389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Decision Tree </a:t>
            </a:r>
            <a:endParaRPr lang="en-US" sz="14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61164D-0052-3745-B305-03ADCC6DE619}"/>
              </a:ext>
            </a:extLst>
          </p:cNvPr>
          <p:cNvSpPr/>
          <p:nvPr/>
        </p:nvSpPr>
        <p:spPr>
          <a:xfrm>
            <a:off x="7085332" y="3843772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Neural Networks</a:t>
            </a:r>
            <a:endParaRPr lang="en-US" sz="14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A6CCFF-E35E-FD6F-029B-9C8686B0A7BA}"/>
              </a:ext>
            </a:extLst>
          </p:cNvPr>
          <p:cNvSpPr/>
          <p:nvPr/>
        </p:nvSpPr>
        <p:spPr>
          <a:xfrm>
            <a:off x="7105587" y="5118043"/>
            <a:ext cx="1111825" cy="2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US" sz="95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Many Others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F0BAE-5C21-5BF8-FADB-B9D33D3C5570}"/>
              </a:ext>
            </a:extLst>
          </p:cNvPr>
          <p:cNvSpPr txBox="1"/>
          <p:nvPr/>
        </p:nvSpPr>
        <p:spPr>
          <a:xfrm>
            <a:off x="7538963" y="4345155"/>
            <a:ext cx="129609" cy="143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2AB10-F22C-A9B5-FF1A-66F6657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74917"/>
            <a:ext cx="10905066" cy="250816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Koushik</dc:creator>
  <cp:lastModifiedBy>Mukherjee, Koushik</cp:lastModifiedBy>
  <cp:revision>1</cp:revision>
  <dcterms:created xsi:type="dcterms:W3CDTF">2023-04-16T18:06:39Z</dcterms:created>
  <dcterms:modified xsi:type="dcterms:W3CDTF">2023-04-16T18:54:27Z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ea8e88-16c4-4b55-a945-7bd6248db4bf_Enabled">
    <vt:lpwstr>true</vt:lpwstr>
  </property>
  <property fmtid="{D5CDD505-2E9C-101B-9397-08002B2CF9AE}" pid="3" name="MSIP_Label_92ea8e88-16c4-4b55-a945-7bd6248db4bf_SetDate">
    <vt:lpwstr>2023-04-16T18:06:39Z</vt:lpwstr>
  </property>
  <property fmtid="{D5CDD505-2E9C-101B-9397-08002B2CF9AE}" pid="4" name="MSIP_Label_92ea8e88-16c4-4b55-a945-7bd6248db4bf_Method">
    <vt:lpwstr>Standard</vt:lpwstr>
  </property>
  <property fmtid="{D5CDD505-2E9C-101B-9397-08002B2CF9AE}" pid="5" name="MSIP_Label_92ea8e88-16c4-4b55-a945-7bd6248db4bf_Name">
    <vt:lpwstr>Internal</vt:lpwstr>
  </property>
  <property fmtid="{D5CDD505-2E9C-101B-9397-08002B2CF9AE}" pid="6" name="MSIP_Label_92ea8e88-16c4-4b55-a945-7bd6248db4bf_SiteId">
    <vt:lpwstr>22140e4c-d390-45c2-b297-a26c516dc461</vt:lpwstr>
  </property>
  <property fmtid="{D5CDD505-2E9C-101B-9397-08002B2CF9AE}" pid="7" name="MSIP_Label_92ea8e88-16c4-4b55-a945-7bd6248db4bf_ActionId">
    <vt:lpwstr>88e4fa1e-ef44-489a-a602-db4d19094807</vt:lpwstr>
  </property>
  <property fmtid="{D5CDD505-2E9C-101B-9397-08002B2CF9AE}" pid="8" name="MSIP_Label_92ea8e88-16c4-4b55-a945-7bd6248db4bf_ContentBits">
    <vt:lpwstr>0</vt:lpwstr>
  </property>
</Properties>
</file>