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DE7B-A558-2EDA-EEDB-A09B1084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D757E-4118-BF08-7715-3D02EE7E8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35E0-B6CB-E64B-B69B-B3102A03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7711-032B-FA8B-BE0B-9295F589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59CA-3BA7-702A-0E5F-D34B237A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850A-3663-6A98-55CF-7BB0B47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BBC6D-D34C-6BD4-E32B-965F991C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F364-61E3-12B6-76EA-C0EF7CBB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BFB4-3020-A1B4-F5DF-4DBE7DD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AE9B-5D4B-E47D-CE51-9F6B49A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BADA3-2141-3EB7-8272-46A450F72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88D6B-BEAA-28DC-A1BE-665EAC183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633F7-1FBE-3A16-920C-C7CB205F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F5C3-0ECB-8E7C-FB8C-1862A16C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0FCA-AD5E-A302-AC1B-8C00F1AD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6B93-8B15-50E2-EB21-F17CB3C2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42B5-63BB-7594-0FBA-4B10F9D3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8F92-BC38-C3A1-4150-8B8BF190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57D8-CE88-8EF0-BB5F-8BE105E5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2A65-59A5-0605-BD90-507D1F9F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FE60-5F56-5C26-258C-078255DE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68E2-5309-2893-A8F1-F606F936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5ED9-B00A-157A-6FE0-4EDAB9AA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F941-78E4-4721-A5CE-D2DD5C02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27BA4-B2BF-4A41-01E9-BCE3B906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6BD1-754A-3BB0-F1E9-DE18B18D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E22F-AF28-13A1-9147-8FD078DA3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E244D-271D-567D-B533-712A849B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E3DFC-2E09-0E5E-4A15-AD7CD19E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CF082-F30A-7882-871F-6346B20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6D1-F939-849B-D9FA-ED75CBDE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60C6-4E94-F41E-00F7-E9F39219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9560B-9D55-6CD4-53CC-B4018046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8459-FF36-D40B-F2DE-CDB6CB56F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063F0-C403-F1EB-E9DE-B4E8AF6C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67B91-9ED7-44FD-9B18-226EBBBD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BE8E8-35EB-0EBE-6ABC-AD637C7E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35FAA-98B4-DEE4-86F2-E6D0343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9CF2E-B3FE-D769-A5E4-71ACC7EB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1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1CAC-6ECB-9D96-CDF2-0C387325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AF2AD-B69B-138B-A2DC-B11678C2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680A5-0FB5-BB4A-4ACE-396DCC88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015FE-761A-4EFA-0127-A4B2F0DB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C449B-453D-9638-7559-0B7514CB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D2D33-1AEF-F542-A1CB-5D3715D8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4E289-17D9-3E81-AAF6-99970064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80F1-DD02-70B2-1A49-D40DB882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F264-BF28-0C2C-ED04-544A3524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131D-D3E0-03AF-B638-B5AFC5E5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D1E0D-154F-E036-904D-E771A04B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07DA6-30A7-34C0-4A1E-DD60C515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F353-9990-66E6-7764-18D74CF5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B68C-1DA2-1034-ACB9-E23527DC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01B21-9226-C4FC-A851-6955DA196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47E51-2172-DE17-F801-2C91E9C4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9BF96-F1D2-178C-E221-D1FF0137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5721-8E32-59B6-E33E-D7DC2F6B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C62CC-97BF-2DE1-D947-71EBA513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027A0-5376-B994-FAA1-2D1B7E01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7FD3-2988-A814-F072-7710EEF1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777E-4186-F8A5-B2A8-BAECF9CD7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C8FA-00B0-4B42-BC0D-4F2664DA09A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B34E-B32D-DE9D-D05E-097C1FB7D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72C6-1AD2-4E69-47A0-FDDFC5A3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1CB3-9228-4CC2-AA04-B6DDEF2C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1F4873-F11A-8A5A-C4F5-B4799D7411B0}"/>
              </a:ext>
            </a:extLst>
          </p:cNvPr>
          <p:cNvSpPr/>
          <p:nvPr/>
        </p:nvSpPr>
        <p:spPr>
          <a:xfrm>
            <a:off x="1040236" y="780176"/>
            <a:ext cx="2843867" cy="13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– Artificial Intelligence</a:t>
            </a:r>
          </a:p>
          <a:p>
            <a:pPr algn="ctr"/>
            <a:r>
              <a:rPr lang="en-US" dirty="0"/>
              <a:t>ML – Machine Learning</a:t>
            </a:r>
          </a:p>
          <a:p>
            <a:pPr algn="ctr"/>
            <a:r>
              <a:rPr lang="en-US" dirty="0"/>
              <a:t>DL – Deep Learning</a:t>
            </a:r>
          </a:p>
          <a:p>
            <a:pPr algn="ctr"/>
            <a:r>
              <a:rPr lang="en-US" dirty="0"/>
              <a:t>DS – Data Science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1B5CF9-5B7D-AF8C-A2A5-C4A2DFF36597}"/>
              </a:ext>
            </a:extLst>
          </p:cNvPr>
          <p:cNvSpPr/>
          <p:nvPr/>
        </p:nvSpPr>
        <p:spPr>
          <a:xfrm>
            <a:off x="4555222" y="780175"/>
            <a:ext cx="4035105" cy="135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Fraud Detection (Banking)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Netflix – Comedy Movies  - Recommendation Engine.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Object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Amazon Personalized Shopping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Self Driving Car (Tesla)</a:t>
            </a:r>
          </a:p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3B67AD-B9CA-B758-913F-94A5A98635BA}"/>
              </a:ext>
            </a:extLst>
          </p:cNvPr>
          <p:cNvSpPr/>
          <p:nvPr/>
        </p:nvSpPr>
        <p:spPr>
          <a:xfrm>
            <a:off x="4128782" y="3183621"/>
            <a:ext cx="2726422" cy="2407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AI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42DBFFE-01BA-4D27-C367-6CFB48FF3464}"/>
              </a:ext>
            </a:extLst>
          </p:cNvPr>
          <p:cNvSpPr/>
          <p:nvPr/>
        </p:nvSpPr>
        <p:spPr>
          <a:xfrm>
            <a:off x="4454554" y="3582099"/>
            <a:ext cx="1635854" cy="16106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74D525-5C2C-D180-8D15-43A776BF0CD1}"/>
              </a:ext>
            </a:extLst>
          </p:cNvPr>
          <p:cNvSpPr/>
          <p:nvPr/>
        </p:nvSpPr>
        <p:spPr>
          <a:xfrm>
            <a:off x="5176008" y="3800212"/>
            <a:ext cx="738231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DD605F-498B-682C-9A7E-251E36FBBE6F}"/>
              </a:ext>
            </a:extLst>
          </p:cNvPr>
          <p:cNvSpPr/>
          <p:nvPr/>
        </p:nvSpPr>
        <p:spPr>
          <a:xfrm>
            <a:off x="7357145" y="3166844"/>
            <a:ext cx="4035105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 - Machine Performing Tasks Without Any Human Intervention.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874AA-7F8E-9CA4-56D9-98BBDDE9E935}"/>
              </a:ext>
            </a:extLst>
          </p:cNvPr>
          <p:cNvSpPr/>
          <p:nvPr/>
        </p:nvSpPr>
        <p:spPr>
          <a:xfrm>
            <a:off x="7357145" y="4156745"/>
            <a:ext cx="4035105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– Stats Tool to analyze data, visualized data, forecast and predict.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343B38-3107-03DC-74EA-E8A0DF5776DB}"/>
              </a:ext>
            </a:extLst>
          </p:cNvPr>
          <p:cNvSpPr/>
          <p:nvPr/>
        </p:nvSpPr>
        <p:spPr>
          <a:xfrm>
            <a:off x="7357145" y="5138257"/>
            <a:ext cx="4035105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 – Mimic Human Brain. Multilayer  Neural Network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587DD6A-B59B-6E13-A9C3-06A9F5709F38}"/>
              </a:ext>
            </a:extLst>
          </p:cNvPr>
          <p:cNvSpPr/>
          <p:nvPr/>
        </p:nvSpPr>
        <p:spPr>
          <a:xfrm rot="-1980000">
            <a:off x="813732" y="3997354"/>
            <a:ext cx="2625754" cy="111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247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6" grpId="0" animBg="1"/>
      <p:bldP spid="48" grpId="0" animBg="1"/>
      <p:bldP spid="58" grpId="0" animBg="1"/>
      <p:bldP spid="35" grpId="0" animBg="1"/>
      <p:bldP spid="36" grpId="0" animBg="1"/>
      <p:bldP spid="37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Nationwide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Koushik</dc:creator>
  <cp:lastModifiedBy>Mukherjee, Koushik</cp:lastModifiedBy>
  <cp:revision>2</cp:revision>
  <dcterms:created xsi:type="dcterms:W3CDTF">2023-04-24T16:42:15Z</dcterms:created>
  <dcterms:modified xsi:type="dcterms:W3CDTF">2023-04-24T18:01:39Z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ea8e88-16c4-4b55-a945-7bd6248db4bf_Enabled">
    <vt:lpwstr>true</vt:lpwstr>
  </property>
  <property fmtid="{D5CDD505-2E9C-101B-9397-08002B2CF9AE}" pid="3" name="MSIP_Label_92ea8e88-16c4-4b55-a945-7bd6248db4bf_SetDate">
    <vt:lpwstr>2023-04-24T16:42:15Z</vt:lpwstr>
  </property>
  <property fmtid="{D5CDD505-2E9C-101B-9397-08002B2CF9AE}" pid="4" name="MSIP_Label_92ea8e88-16c4-4b55-a945-7bd6248db4bf_Method">
    <vt:lpwstr>Standard</vt:lpwstr>
  </property>
  <property fmtid="{D5CDD505-2E9C-101B-9397-08002B2CF9AE}" pid="5" name="MSIP_Label_92ea8e88-16c4-4b55-a945-7bd6248db4bf_Name">
    <vt:lpwstr>Internal</vt:lpwstr>
  </property>
  <property fmtid="{D5CDD505-2E9C-101B-9397-08002B2CF9AE}" pid="6" name="MSIP_Label_92ea8e88-16c4-4b55-a945-7bd6248db4bf_SiteId">
    <vt:lpwstr>22140e4c-d390-45c2-b297-a26c516dc461</vt:lpwstr>
  </property>
  <property fmtid="{D5CDD505-2E9C-101B-9397-08002B2CF9AE}" pid="7" name="MSIP_Label_92ea8e88-16c4-4b55-a945-7bd6248db4bf_ActionId">
    <vt:lpwstr>b6d3ca36-f9fc-4e58-9a2c-41c09e6581f4</vt:lpwstr>
  </property>
  <property fmtid="{D5CDD505-2E9C-101B-9397-08002B2CF9AE}" pid="8" name="MSIP_Label_92ea8e88-16c4-4b55-a945-7bd6248db4bf_ContentBits">
    <vt:lpwstr>0</vt:lpwstr>
  </property>
</Properties>
</file>