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32" r:id="rId2"/>
    <p:sldId id="256" r:id="rId3"/>
    <p:sldId id="257" r:id="rId4"/>
    <p:sldId id="333" r:id="rId5"/>
    <p:sldId id="258" r:id="rId6"/>
    <p:sldId id="336" r:id="rId7"/>
    <p:sldId id="337" r:id="rId8"/>
    <p:sldId id="259" r:id="rId9"/>
    <p:sldId id="334" r:id="rId10"/>
    <p:sldId id="261" r:id="rId11"/>
    <p:sldId id="262" r:id="rId12"/>
    <p:sldId id="263" r:id="rId13"/>
    <p:sldId id="264" r:id="rId14"/>
    <p:sldId id="260" r:id="rId15"/>
    <p:sldId id="265" r:id="rId16"/>
    <p:sldId id="266" r:id="rId17"/>
    <p:sldId id="267" r:id="rId18"/>
    <p:sldId id="311" r:id="rId19"/>
    <p:sldId id="268" r:id="rId20"/>
    <p:sldId id="312" r:id="rId21"/>
    <p:sldId id="331" r:id="rId22"/>
    <p:sldId id="269" r:id="rId23"/>
    <p:sldId id="270" r:id="rId24"/>
    <p:sldId id="330" r:id="rId25"/>
    <p:sldId id="273" r:id="rId26"/>
    <p:sldId id="274" r:id="rId27"/>
    <p:sldId id="280" r:id="rId28"/>
    <p:sldId id="275" r:id="rId29"/>
    <p:sldId id="276" r:id="rId30"/>
    <p:sldId id="278" r:id="rId31"/>
    <p:sldId id="335" r:id="rId32"/>
    <p:sldId id="328" r:id="rId33"/>
    <p:sldId id="279" r:id="rId34"/>
    <p:sldId id="288" r:id="rId35"/>
    <p:sldId id="283" r:id="rId36"/>
    <p:sldId id="313" r:id="rId37"/>
    <p:sldId id="301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4A018-7700-4DB1-AD28-C3521CF190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973ED-44CC-4E05-8144-C1F201BE6E74}">
      <dgm:prSet phldrT="[Text]"/>
      <dgm:spPr/>
      <dgm:t>
        <a:bodyPr/>
        <a:lstStyle/>
        <a:p>
          <a:r>
            <a:rPr lang="en-US" dirty="0" smtClean="0"/>
            <a:t>Dr</a:t>
          </a:r>
          <a:endParaRPr lang="en-US" dirty="0"/>
        </a:p>
      </dgm:t>
    </dgm:pt>
    <dgm:pt modelId="{2FECCFA4-F721-4E46-B0AD-38A28C492584}" type="parTrans" cxnId="{EB2AE032-69AB-4C14-9502-628A07C88E40}">
      <dgm:prSet/>
      <dgm:spPr/>
      <dgm:t>
        <a:bodyPr/>
        <a:lstStyle/>
        <a:p>
          <a:endParaRPr lang="en-US"/>
        </a:p>
      </dgm:t>
    </dgm:pt>
    <dgm:pt modelId="{2B36534A-9F65-4625-AD80-90D5FCD627FA}" type="sibTrans" cxnId="{EB2AE032-69AB-4C14-9502-628A07C88E40}">
      <dgm:prSet/>
      <dgm:spPr/>
      <dgm:t>
        <a:bodyPr/>
        <a:lstStyle/>
        <a:p>
          <a:endParaRPr lang="en-US"/>
        </a:p>
      </dgm:t>
    </dgm:pt>
    <dgm:pt modelId="{BBA4C42E-4DB5-486C-AAEE-9E7BE3C8ED46}">
      <dgm:prSet phldrT="[Text]"/>
      <dgm:spPr/>
      <dgm:t>
        <a:bodyPr/>
        <a:lstStyle/>
        <a:p>
          <a:r>
            <a:rPr lang="en-US" dirty="0" smtClean="0"/>
            <a:t>Stockiest</a:t>
          </a:r>
          <a:endParaRPr lang="en-US" dirty="0"/>
        </a:p>
      </dgm:t>
    </dgm:pt>
    <dgm:pt modelId="{C5F7D2BB-7BC9-4B6E-8A61-6B48D1FEF160}" type="parTrans" cxnId="{383BC9D2-24D7-4E99-880E-CE70ED3BE0F9}">
      <dgm:prSet/>
      <dgm:spPr/>
      <dgm:t>
        <a:bodyPr/>
        <a:lstStyle/>
        <a:p>
          <a:endParaRPr lang="en-US"/>
        </a:p>
      </dgm:t>
    </dgm:pt>
    <dgm:pt modelId="{9D335D49-4918-47C2-903A-6A0BA0ED2E5B}" type="sibTrans" cxnId="{383BC9D2-24D7-4E99-880E-CE70ED3BE0F9}">
      <dgm:prSet/>
      <dgm:spPr/>
      <dgm:t>
        <a:bodyPr/>
        <a:lstStyle/>
        <a:p>
          <a:endParaRPr lang="en-US"/>
        </a:p>
      </dgm:t>
    </dgm:pt>
    <dgm:pt modelId="{D7223CB5-82B7-43DD-A212-1AF5227BA210}">
      <dgm:prSet phldrT="[Text]"/>
      <dgm:spPr/>
      <dgm:t>
        <a:bodyPr/>
        <a:lstStyle/>
        <a:p>
          <a:r>
            <a:rPr lang="en-US" dirty="0" smtClean="0"/>
            <a:t>Retailer</a:t>
          </a:r>
          <a:endParaRPr lang="en-US" dirty="0"/>
        </a:p>
      </dgm:t>
    </dgm:pt>
    <dgm:pt modelId="{57EBEBAC-2B6B-425F-905F-D3E2B3FC637B}" type="parTrans" cxnId="{F4C05900-DF07-4378-A842-ECB38E7EF71C}">
      <dgm:prSet/>
      <dgm:spPr/>
      <dgm:t>
        <a:bodyPr/>
        <a:lstStyle/>
        <a:p>
          <a:endParaRPr lang="en-US"/>
        </a:p>
      </dgm:t>
    </dgm:pt>
    <dgm:pt modelId="{37CC918A-E60B-4729-B74B-0C2944B33DB8}" type="sibTrans" cxnId="{F4C05900-DF07-4378-A842-ECB38E7EF71C}">
      <dgm:prSet/>
      <dgm:spPr/>
      <dgm:t>
        <a:bodyPr/>
        <a:lstStyle/>
        <a:p>
          <a:endParaRPr lang="en-US"/>
        </a:p>
      </dgm:t>
    </dgm:pt>
    <dgm:pt modelId="{C8D08A50-5BF7-42B7-A920-2FD320E53F3F}">
      <dgm:prSet phldrT="[Text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E6DB5D5A-70FE-49B1-BC79-B9F255D7AA99}" type="parTrans" cxnId="{998710EC-158D-45A5-B210-9582A8E4A585}">
      <dgm:prSet/>
      <dgm:spPr/>
      <dgm:t>
        <a:bodyPr/>
        <a:lstStyle/>
        <a:p>
          <a:endParaRPr lang="en-US"/>
        </a:p>
      </dgm:t>
    </dgm:pt>
    <dgm:pt modelId="{9701E085-FC80-4BB3-B25D-09FB7D7BB725}" type="sibTrans" cxnId="{998710EC-158D-45A5-B210-9582A8E4A585}">
      <dgm:prSet/>
      <dgm:spPr/>
      <dgm:t>
        <a:bodyPr/>
        <a:lstStyle/>
        <a:p>
          <a:endParaRPr lang="en-US"/>
        </a:p>
      </dgm:t>
    </dgm:pt>
    <dgm:pt modelId="{D1D3542B-0090-4E9E-894E-6EA4BE69D7A7}">
      <dgm:prSet phldrT="[Text]"/>
      <dgm:spPr/>
      <dgm:t>
        <a:bodyPr/>
        <a:lstStyle/>
        <a:p>
          <a:r>
            <a:rPr lang="en-US" dirty="0" err="1" smtClean="0"/>
            <a:t>Pharma</a:t>
          </a:r>
          <a:r>
            <a:rPr lang="en-US" dirty="0" smtClean="0"/>
            <a:t> Sales</a:t>
          </a:r>
          <a:endParaRPr lang="en-US" dirty="0"/>
        </a:p>
      </dgm:t>
    </dgm:pt>
    <dgm:pt modelId="{BBB6F086-9394-46A5-B3FD-18B06EE78587}" type="parTrans" cxnId="{2616F4BD-D9EC-43B6-9AE2-0149BD258FA0}">
      <dgm:prSet/>
      <dgm:spPr/>
      <dgm:t>
        <a:bodyPr/>
        <a:lstStyle/>
        <a:p>
          <a:endParaRPr lang="en-US"/>
        </a:p>
      </dgm:t>
    </dgm:pt>
    <dgm:pt modelId="{81D02C4E-CB8A-43B3-AEFF-89D58F05996B}" type="sibTrans" cxnId="{2616F4BD-D9EC-43B6-9AE2-0149BD258FA0}">
      <dgm:prSet/>
      <dgm:spPr/>
      <dgm:t>
        <a:bodyPr/>
        <a:lstStyle/>
        <a:p>
          <a:endParaRPr lang="en-US"/>
        </a:p>
      </dgm:t>
    </dgm:pt>
    <dgm:pt modelId="{89B53256-CFB0-4F28-A71A-82520171DB69}" type="pres">
      <dgm:prSet presAssocID="{BBE4A018-7700-4DB1-AD28-C3521CF190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4B680-E0FA-44EF-8CE9-A6F4A337917C}" type="pres">
      <dgm:prSet presAssocID="{B77973ED-44CC-4E05-8144-C1F201BE6E74}" presName="node" presStyleLbl="node1" presStyleIdx="0" presStyleCnt="5" custLinFactNeighborX="-5926" custLinFactNeighborY="-49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C49AC-54DC-4EDE-9ACC-9AD7D7B36269}" type="pres">
      <dgm:prSet presAssocID="{2B36534A-9F65-4625-AD80-90D5FCD627FA}" presName="sibTrans" presStyleCnt="0"/>
      <dgm:spPr/>
    </dgm:pt>
    <dgm:pt modelId="{D9A90DE4-87C9-45F1-8E0F-0BE4F576C7C9}" type="pres">
      <dgm:prSet presAssocID="{BBA4C42E-4DB5-486C-AAEE-9E7BE3C8ED46}" presName="node" presStyleLbl="node1" presStyleIdx="1" presStyleCnt="5" custLinFactNeighborX="-3333" custLinFactNeighborY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73079-7DF0-4B4F-95E7-F8BFFBF356B9}" type="pres">
      <dgm:prSet presAssocID="{9D335D49-4918-47C2-903A-6A0BA0ED2E5B}" presName="sibTrans" presStyleCnt="0"/>
      <dgm:spPr/>
    </dgm:pt>
    <dgm:pt modelId="{84B978EF-5E59-4D07-9E72-4F7CB4A9764F}" type="pres">
      <dgm:prSet presAssocID="{D7223CB5-82B7-43DD-A212-1AF5227BA210}" presName="node" presStyleLbl="node1" presStyleIdx="2" presStyleCnt="5" custLinFactNeighborX="-6667" custLinFactNeighborY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69153-4FB3-4DFB-8B1B-B7892474EA2B}" type="pres">
      <dgm:prSet presAssocID="{37CC918A-E60B-4729-B74B-0C2944B33DB8}" presName="sibTrans" presStyleCnt="0"/>
      <dgm:spPr/>
    </dgm:pt>
    <dgm:pt modelId="{BCF4C660-D21B-48B4-96C8-0ED5F38C166D}" type="pres">
      <dgm:prSet presAssocID="{C8D08A50-5BF7-42B7-A920-2FD320E53F3F}" presName="node" presStyleLbl="node1" presStyleIdx="3" presStyleCnt="5" custScaleY="77777" custLinFactNeighborX="51667" custLinFactNeighborY="-52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5D419-B029-4A2C-A8AD-7D73202CD41C}" type="pres">
      <dgm:prSet presAssocID="{9701E085-FC80-4BB3-B25D-09FB7D7BB725}" presName="sibTrans" presStyleCnt="0"/>
      <dgm:spPr/>
    </dgm:pt>
    <dgm:pt modelId="{51EA2C54-4E98-4D61-88F9-F5FD06F408D8}" type="pres">
      <dgm:prSet presAssocID="{D1D3542B-0090-4E9E-894E-6EA4BE69D7A7}" presName="node" presStyleLbl="node1" presStyleIdx="4" presStyleCnt="5" custLinFactNeighborX="-58333" custLinFactNeighborY="465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16F4BD-D9EC-43B6-9AE2-0149BD258FA0}" srcId="{BBE4A018-7700-4DB1-AD28-C3521CF190AF}" destId="{D1D3542B-0090-4E9E-894E-6EA4BE69D7A7}" srcOrd="4" destOrd="0" parTransId="{BBB6F086-9394-46A5-B3FD-18B06EE78587}" sibTransId="{81D02C4E-CB8A-43B3-AEFF-89D58F05996B}"/>
    <dgm:cxn modelId="{CB692BAF-0792-4AD8-AA2A-CD557AE13F27}" type="presOf" srcId="{D7223CB5-82B7-43DD-A212-1AF5227BA210}" destId="{84B978EF-5E59-4D07-9E72-4F7CB4A9764F}" srcOrd="0" destOrd="0" presId="urn:microsoft.com/office/officeart/2005/8/layout/default"/>
    <dgm:cxn modelId="{0BD4E561-B39E-4654-91C0-CAB98CA32EF8}" type="presOf" srcId="{BBE4A018-7700-4DB1-AD28-C3521CF190AF}" destId="{89B53256-CFB0-4F28-A71A-82520171DB69}" srcOrd="0" destOrd="0" presId="urn:microsoft.com/office/officeart/2005/8/layout/default"/>
    <dgm:cxn modelId="{F4C05900-DF07-4378-A842-ECB38E7EF71C}" srcId="{BBE4A018-7700-4DB1-AD28-C3521CF190AF}" destId="{D7223CB5-82B7-43DD-A212-1AF5227BA210}" srcOrd="2" destOrd="0" parTransId="{57EBEBAC-2B6B-425F-905F-D3E2B3FC637B}" sibTransId="{37CC918A-E60B-4729-B74B-0C2944B33DB8}"/>
    <dgm:cxn modelId="{99B2AC65-A2D6-40BA-AE5F-E3BE1E244D31}" type="presOf" srcId="{B77973ED-44CC-4E05-8144-C1F201BE6E74}" destId="{1BA4B680-E0FA-44EF-8CE9-A6F4A337917C}" srcOrd="0" destOrd="0" presId="urn:microsoft.com/office/officeart/2005/8/layout/default"/>
    <dgm:cxn modelId="{CD525FBE-BC62-4DBC-8764-CF2BBF742AC9}" type="presOf" srcId="{C8D08A50-5BF7-42B7-A920-2FD320E53F3F}" destId="{BCF4C660-D21B-48B4-96C8-0ED5F38C166D}" srcOrd="0" destOrd="0" presId="urn:microsoft.com/office/officeart/2005/8/layout/default"/>
    <dgm:cxn modelId="{F11BD2C6-9B96-4CF0-8A7C-ECE93156DC47}" type="presOf" srcId="{BBA4C42E-4DB5-486C-AAEE-9E7BE3C8ED46}" destId="{D9A90DE4-87C9-45F1-8E0F-0BE4F576C7C9}" srcOrd="0" destOrd="0" presId="urn:microsoft.com/office/officeart/2005/8/layout/default"/>
    <dgm:cxn modelId="{383BC9D2-24D7-4E99-880E-CE70ED3BE0F9}" srcId="{BBE4A018-7700-4DB1-AD28-C3521CF190AF}" destId="{BBA4C42E-4DB5-486C-AAEE-9E7BE3C8ED46}" srcOrd="1" destOrd="0" parTransId="{C5F7D2BB-7BC9-4B6E-8A61-6B48D1FEF160}" sibTransId="{9D335D49-4918-47C2-903A-6A0BA0ED2E5B}"/>
    <dgm:cxn modelId="{998710EC-158D-45A5-B210-9582A8E4A585}" srcId="{BBE4A018-7700-4DB1-AD28-C3521CF190AF}" destId="{C8D08A50-5BF7-42B7-A920-2FD320E53F3F}" srcOrd="3" destOrd="0" parTransId="{E6DB5D5A-70FE-49B1-BC79-B9F255D7AA99}" sibTransId="{9701E085-FC80-4BB3-B25D-09FB7D7BB725}"/>
    <dgm:cxn modelId="{EB2AE032-69AB-4C14-9502-628A07C88E40}" srcId="{BBE4A018-7700-4DB1-AD28-C3521CF190AF}" destId="{B77973ED-44CC-4E05-8144-C1F201BE6E74}" srcOrd="0" destOrd="0" parTransId="{2FECCFA4-F721-4E46-B0AD-38A28C492584}" sibTransId="{2B36534A-9F65-4625-AD80-90D5FCD627FA}"/>
    <dgm:cxn modelId="{74660C46-E102-4EA1-A140-B1904DB0A4F4}" type="presOf" srcId="{D1D3542B-0090-4E9E-894E-6EA4BE69D7A7}" destId="{51EA2C54-4E98-4D61-88F9-F5FD06F408D8}" srcOrd="0" destOrd="0" presId="urn:microsoft.com/office/officeart/2005/8/layout/default"/>
    <dgm:cxn modelId="{C5C0AB53-FA08-48BE-B5EF-4FD03A151E81}" type="presParOf" srcId="{89B53256-CFB0-4F28-A71A-82520171DB69}" destId="{1BA4B680-E0FA-44EF-8CE9-A6F4A337917C}" srcOrd="0" destOrd="0" presId="urn:microsoft.com/office/officeart/2005/8/layout/default"/>
    <dgm:cxn modelId="{33A8FE93-AAD9-47A8-B037-9A3364BA132D}" type="presParOf" srcId="{89B53256-CFB0-4F28-A71A-82520171DB69}" destId="{923C49AC-54DC-4EDE-9ACC-9AD7D7B36269}" srcOrd="1" destOrd="0" presId="urn:microsoft.com/office/officeart/2005/8/layout/default"/>
    <dgm:cxn modelId="{B955F672-0285-4EC9-8DCB-B1B8AAD3348C}" type="presParOf" srcId="{89B53256-CFB0-4F28-A71A-82520171DB69}" destId="{D9A90DE4-87C9-45F1-8E0F-0BE4F576C7C9}" srcOrd="2" destOrd="0" presId="urn:microsoft.com/office/officeart/2005/8/layout/default"/>
    <dgm:cxn modelId="{B38208C5-B10B-4D03-9D13-AE34030D771A}" type="presParOf" srcId="{89B53256-CFB0-4F28-A71A-82520171DB69}" destId="{BCA73079-7DF0-4B4F-95E7-F8BFFBF356B9}" srcOrd="3" destOrd="0" presId="urn:microsoft.com/office/officeart/2005/8/layout/default"/>
    <dgm:cxn modelId="{C4C67B60-1C7F-4B2F-862E-78B31545C62F}" type="presParOf" srcId="{89B53256-CFB0-4F28-A71A-82520171DB69}" destId="{84B978EF-5E59-4D07-9E72-4F7CB4A9764F}" srcOrd="4" destOrd="0" presId="urn:microsoft.com/office/officeart/2005/8/layout/default"/>
    <dgm:cxn modelId="{C41C7BE0-654E-42DC-B49C-AD2B8BE724D5}" type="presParOf" srcId="{89B53256-CFB0-4F28-A71A-82520171DB69}" destId="{48569153-4FB3-4DFB-8B1B-B7892474EA2B}" srcOrd="5" destOrd="0" presId="urn:microsoft.com/office/officeart/2005/8/layout/default"/>
    <dgm:cxn modelId="{9DBC1F1B-D2B2-4EC5-804F-C0820B9A56B0}" type="presParOf" srcId="{89B53256-CFB0-4F28-A71A-82520171DB69}" destId="{BCF4C660-D21B-48B4-96C8-0ED5F38C166D}" srcOrd="6" destOrd="0" presId="urn:microsoft.com/office/officeart/2005/8/layout/default"/>
    <dgm:cxn modelId="{2723115D-434A-43FD-98AC-DE5D72A6C8CA}" type="presParOf" srcId="{89B53256-CFB0-4F28-A71A-82520171DB69}" destId="{5085D419-B029-4A2C-A8AD-7D73202CD41C}" srcOrd="7" destOrd="0" presId="urn:microsoft.com/office/officeart/2005/8/layout/default"/>
    <dgm:cxn modelId="{3786ECA6-03CA-4409-A8BF-297D412847A6}" type="presParOf" srcId="{89B53256-CFB0-4F28-A71A-82520171DB69}" destId="{51EA2C54-4E98-4D61-88F9-F5FD06F408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E42FA-C7F9-4C9C-82AE-D241F03BE74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67F14-EDAD-46EE-9A17-50BA6948D93C}">
      <dgm:prSet phldrT="[Text]"/>
      <dgm:spPr/>
      <dgm:t>
        <a:bodyPr/>
        <a:lstStyle/>
        <a:p>
          <a:r>
            <a:rPr lang="en-US" dirty="0" smtClean="0"/>
            <a:t>Dr</a:t>
          </a:r>
          <a:endParaRPr lang="en-US" dirty="0"/>
        </a:p>
      </dgm:t>
    </dgm:pt>
    <dgm:pt modelId="{D45640BE-2E05-40F2-9204-8BA3A7A2FBE2}" type="parTrans" cxnId="{7E0050DA-AD4D-4858-B587-EC27E8874E66}">
      <dgm:prSet/>
      <dgm:spPr/>
      <dgm:t>
        <a:bodyPr/>
        <a:lstStyle/>
        <a:p>
          <a:endParaRPr lang="en-US"/>
        </a:p>
      </dgm:t>
    </dgm:pt>
    <dgm:pt modelId="{FBC1812E-C4E9-4957-8DBF-61284170C14C}" type="sibTrans" cxnId="{7E0050DA-AD4D-4858-B587-EC27E8874E66}">
      <dgm:prSet/>
      <dgm:spPr/>
      <dgm:t>
        <a:bodyPr/>
        <a:lstStyle/>
        <a:p>
          <a:endParaRPr lang="en-US"/>
        </a:p>
      </dgm:t>
    </dgm:pt>
    <dgm:pt modelId="{69EF1A72-40BB-4666-A505-6D9CD7D2A014}">
      <dgm:prSet phldrT="[Text]"/>
      <dgm:spPr/>
      <dgm:t>
        <a:bodyPr/>
        <a:lstStyle/>
        <a:p>
          <a:r>
            <a:rPr lang="en-US" dirty="0" smtClean="0"/>
            <a:t>Retailer</a:t>
          </a:r>
          <a:endParaRPr lang="en-US" dirty="0"/>
        </a:p>
      </dgm:t>
    </dgm:pt>
    <dgm:pt modelId="{479AD45C-5490-4339-92E6-78F4107E8DFD}" type="parTrans" cxnId="{2D3724DB-9837-424A-93EC-3D5C4D38C864}">
      <dgm:prSet/>
      <dgm:spPr/>
      <dgm:t>
        <a:bodyPr/>
        <a:lstStyle/>
        <a:p>
          <a:endParaRPr lang="en-US"/>
        </a:p>
      </dgm:t>
    </dgm:pt>
    <dgm:pt modelId="{83C3E1ED-E5D2-4D59-937A-E95D6B4A6966}" type="sibTrans" cxnId="{2D3724DB-9837-424A-93EC-3D5C4D38C864}">
      <dgm:prSet/>
      <dgm:spPr/>
      <dgm:t>
        <a:bodyPr/>
        <a:lstStyle/>
        <a:p>
          <a:endParaRPr lang="en-US"/>
        </a:p>
      </dgm:t>
    </dgm:pt>
    <dgm:pt modelId="{0576973E-DD54-4D89-A909-5525294F8EB2}">
      <dgm:prSet phldrT="[Text]"/>
      <dgm:spPr/>
      <dgm:t>
        <a:bodyPr/>
        <a:lstStyle/>
        <a:p>
          <a:r>
            <a:rPr lang="en-US" dirty="0" smtClean="0"/>
            <a:t>Stockiest</a:t>
          </a:r>
          <a:endParaRPr lang="en-US" dirty="0"/>
        </a:p>
      </dgm:t>
    </dgm:pt>
    <dgm:pt modelId="{755D7338-6A62-47F5-8F76-1CE33634F9B1}" type="parTrans" cxnId="{6FF151DC-CB6A-43FD-8B0D-00888C921EC3}">
      <dgm:prSet/>
      <dgm:spPr/>
      <dgm:t>
        <a:bodyPr/>
        <a:lstStyle/>
        <a:p>
          <a:endParaRPr lang="en-US"/>
        </a:p>
      </dgm:t>
    </dgm:pt>
    <dgm:pt modelId="{12641963-91D8-4B16-81F7-FDBAA24CDD01}" type="sibTrans" cxnId="{6FF151DC-CB6A-43FD-8B0D-00888C921EC3}">
      <dgm:prSet/>
      <dgm:spPr/>
      <dgm:t>
        <a:bodyPr/>
        <a:lstStyle/>
        <a:p>
          <a:endParaRPr lang="en-US"/>
        </a:p>
      </dgm:t>
    </dgm:pt>
    <dgm:pt modelId="{B1360E5D-4447-4324-A339-3F7D75AA8F93}">
      <dgm:prSet phldrT="[Text]"/>
      <dgm:spPr/>
      <dgm:t>
        <a:bodyPr/>
        <a:lstStyle/>
        <a:p>
          <a:r>
            <a:rPr lang="en-US" dirty="0" err="1" smtClean="0"/>
            <a:t>Pharma</a:t>
          </a:r>
          <a:r>
            <a:rPr lang="en-US" dirty="0" smtClean="0"/>
            <a:t> Company</a:t>
          </a:r>
          <a:endParaRPr lang="en-US" dirty="0"/>
        </a:p>
      </dgm:t>
    </dgm:pt>
    <dgm:pt modelId="{106B1FE9-EA81-4E04-96D5-2FB0320DBDE0}" type="parTrans" cxnId="{DB7BDA5C-81A7-4E4E-AFB0-42705E2FCC65}">
      <dgm:prSet/>
      <dgm:spPr/>
      <dgm:t>
        <a:bodyPr/>
        <a:lstStyle/>
        <a:p>
          <a:endParaRPr lang="en-US"/>
        </a:p>
      </dgm:t>
    </dgm:pt>
    <dgm:pt modelId="{D3C409E7-9623-49F8-8AA9-6E594F9A4C60}" type="sibTrans" cxnId="{DB7BDA5C-81A7-4E4E-AFB0-42705E2FCC65}">
      <dgm:prSet/>
      <dgm:spPr/>
      <dgm:t>
        <a:bodyPr/>
        <a:lstStyle/>
        <a:p>
          <a:endParaRPr lang="en-US"/>
        </a:p>
      </dgm:t>
    </dgm:pt>
    <dgm:pt modelId="{55FE89A0-9EB2-48C8-905A-1D71D0C094FE}">
      <dgm:prSet phldrT="[Text]"/>
      <dgm:spPr/>
      <dgm:t>
        <a:bodyPr/>
        <a:lstStyle/>
        <a:p>
          <a:r>
            <a:rPr lang="en-US" dirty="0" smtClean="0"/>
            <a:t>Patient</a:t>
          </a:r>
          <a:endParaRPr lang="en-US" dirty="0"/>
        </a:p>
      </dgm:t>
    </dgm:pt>
    <dgm:pt modelId="{6F07A4BD-D13A-4C81-A2B7-EAB7590F2F40}" type="parTrans" cxnId="{8DEAD6B5-8303-4415-A5E6-214BA5D80A44}">
      <dgm:prSet/>
      <dgm:spPr/>
      <dgm:t>
        <a:bodyPr/>
        <a:lstStyle/>
        <a:p>
          <a:endParaRPr lang="en-US"/>
        </a:p>
      </dgm:t>
    </dgm:pt>
    <dgm:pt modelId="{AAC31426-9946-4C40-AE2D-F6D21E6E9A4B}" type="sibTrans" cxnId="{8DEAD6B5-8303-4415-A5E6-214BA5D80A44}">
      <dgm:prSet/>
      <dgm:spPr/>
      <dgm:t>
        <a:bodyPr/>
        <a:lstStyle/>
        <a:p>
          <a:endParaRPr lang="en-US"/>
        </a:p>
      </dgm:t>
    </dgm:pt>
    <dgm:pt modelId="{9F053F7C-9FB7-4D6F-BD1B-7C591050C50A}" type="pres">
      <dgm:prSet presAssocID="{2F0E42FA-C7F9-4C9C-82AE-D241F03BE74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136BF-8E36-4425-B4F9-9DD0EB1793C4}" type="pres">
      <dgm:prSet presAssocID="{D9A67F14-EDAD-46EE-9A17-50BA6948D93C}" presName="dummy" presStyleCnt="0"/>
      <dgm:spPr/>
    </dgm:pt>
    <dgm:pt modelId="{E07CACD1-53A7-48B5-A615-F444E4B57FFA}" type="pres">
      <dgm:prSet presAssocID="{D9A67F14-EDAD-46EE-9A17-50BA6948D93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2078C-076B-4D64-88BC-172247A39AF1}" type="pres">
      <dgm:prSet presAssocID="{FBC1812E-C4E9-4957-8DBF-61284170C14C}" presName="sibTrans" presStyleLbl="node1" presStyleIdx="0" presStyleCnt="5"/>
      <dgm:spPr/>
      <dgm:t>
        <a:bodyPr/>
        <a:lstStyle/>
        <a:p>
          <a:endParaRPr lang="en-US"/>
        </a:p>
      </dgm:t>
    </dgm:pt>
    <dgm:pt modelId="{92FD98D0-A3FA-4927-B2D9-876D158E7E43}" type="pres">
      <dgm:prSet presAssocID="{69EF1A72-40BB-4666-A505-6D9CD7D2A014}" presName="dummy" presStyleCnt="0"/>
      <dgm:spPr/>
    </dgm:pt>
    <dgm:pt modelId="{B6AF427D-D41B-40C7-815A-F5A4964133FF}" type="pres">
      <dgm:prSet presAssocID="{69EF1A72-40BB-4666-A505-6D9CD7D2A01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E981B-4D17-4EEA-8291-101A5653C0DF}" type="pres">
      <dgm:prSet presAssocID="{83C3E1ED-E5D2-4D59-937A-E95D6B4A6966}" presName="sibTrans" presStyleLbl="node1" presStyleIdx="1" presStyleCnt="5"/>
      <dgm:spPr/>
      <dgm:t>
        <a:bodyPr/>
        <a:lstStyle/>
        <a:p>
          <a:endParaRPr lang="en-US"/>
        </a:p>
      </dgm:t>
    </dgm:pt>
    <dgm:pt modelId="{D7B2F2BF-0F02-4F71-BE69-FBE7185BD0C4}" type="pres">
      <dgm:prSet presAssocID="{0576973E-DD54-4D89-A909-5525294F8EB2}" presName="dummy" presStyleCnt="0"/>
      <dgm:spPr/>
    </dgm:pt>
    <dgm:pt modelId="{228019B6-9ABF-45E0-9CA1-FB66A586D507}" type="pres">
      <dgm:prSet presAssocID="{0576973E-DD54-4D89-A909-5525294F8EB2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709A9-24DC-43DB-A85F-62A8F326A665}" type="pres">
      <dgm:prSet presAssocID="{12641963-91D8-4B16-81F7-FDBAA24CDD01}" presName="sibTrans" presStyleLbl="node1" presStyleIdx="2" presStyleCnt="5"/>
      <dgm:spPr/>
      <dgm:t>
        <a:bodyPr/>
        <a:lstStyle/>
        <a:p>
          <a:endParaRPr lang="en-US"/>
        </a:p>
      </dgm:t>
    </dgm:pt>
    <dgm:pt modelId="{FF5101D6-40E4-407F-95C0-E20DB9249807}" type="pres">
      <dgm:prSet presAssocID="{B1360E5D-4447-4324-A339-3F7D75AA8F93}" presName="dummy" presStyleCnt="0"/>
      <dgm:spPr/>
    </dgm:pt>
    <dgm:pt modelId="{158F6462-AF81-4DB2-9609-D2AEFB80193F}" type="pres">
      <dgm:prSet presAssocID="{B1360E5D-4447-4324-A339-3F7D75AA8F93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DF1D8-5358-489A-85EC-38A70BF974A4}" type="pres">
      <dgm:prSet presAssocID="{D3C409E7-9623-49F8-8AA9-6E594F9A4C60}" presName="sibTrans" presStyleLbl="node1" presStyleIdx="3" presStyleCnt="5" custLinFactNeighborX="4692" custLinFactNeighborY="-1718"/>
      <dgm:spPr/>
      <dgm:t>
        <a:bodyPr/>
        <a:lstStyle/>
        <a:p>
          <a:endParaRPr lang="en-US"/>
        </a:p>
      </dgm:t>
    </dgm:pt>
    <dgm:pt modelId="{97388151-ECC3-45F7-8F58-8EC8253E74B5}" type="pres">
      <dgm:prSet presAssocID="{55FE89A0-9EB2-48C8-905A-1D71D0C094FE}" presName="dummy" presStyleCnt="0"/>
      <dgm:spPr/>
    </dgm:pt>
    <dgm:pt modelId="{C27B1E10-3DFF-4E46-86E3-3372737341BD}" type="pres">
      <dgm:prSet presAssocID="{55FE89A0-9EB2-48C8-905A-1D71D0C094FE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3B31C-58D5-4518-9E3E-558ED8EA31F3}" type="pres">
      <dgm:prSet presAssocID="{AAC31426-9946-4C40-AE2D-F6D21E6E9A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FF151DC-CB6A-43FD-8B0D-00888C921EC3}" srcId="{2F0E42FA-C7F9-4C9C-82AE-D241F03BE74F}" destId="{0576973E-DD54-4D89-A909-5525294F8EB2}" srcOrd="2" destOrd="0" parTransId="{755D7338-6A62-47F5-8F76-1CE33634F9B1}" sibTransId="{12641963-91D8-4B16-81F7-FDBAA24CDD01}"/>
    <dgm:cxn modelId="{846332A5-1B26-4DC6-B739-FDDA712E9A13}" type="presOf" srcId="{D9A67F14-EDAD-46EE-9A17-50BA6948D93C}" destId="{E07CACD1-53A7-48B5-A615-F444E4B57FFA}" srcOrd="0" destOrd="0" presId="urn:microsoft.com/office/officeart/2005/8/layout/cycle1"/>
    <dgm:cxn modelId="{2D3724DB-9837-424A-93EC-3D5C4D38C864}" srcId="{2F0E42FA-C7F9-4C9C-82AE-D241F03BE74F}" destId="{69EF1A72-40BB-4666-A505-6D9CD7D2A014}" srcOrd="1" destOrd="0" parTransId="{479AD45C-5490-4339-92E6-78F4107E8DFD}" sibTransId="{83C3E1ED-E5D2-4D59-937A-E95D6B4A6966}"/>
    <dgm:cxn modelId="{3BD05353-26F3-4726-91C7-531B9E63CA2A}" type="presOf" srcId="{69EF1A72-40BB-4666-A505-6D9CD7D2A014}" destId="{B6AF427D-D41B-40C7-815A-F5A4964133FF}" srcOrd="0" destOrd="0" presId="urn:microsoft.com/office/officeart/2005/8/layout/cycle1"/>
    <dgm:cxn modelId="{FDB0F7CB-69F1-44C0-8DF0-1A2777A14610}" type="presOf" srcId="{2F0E42FA-C7F9-4C9C-82AE-D241F03BE74F}" destId="{9F053F7C-9FB7-4D6F-BD1B-7C591050C50A}" srcOrd="0" destOrd="0" presId="urn:microsoft.com/office/officeart/2005/8/layout/cycle1"/>
    <dgm:cxn modelId="{DA506491-C5BD-4937-A7A9-75C7FBCCBB87}" type="presOf" srcId="{D3C409E7-9623-49F8-8AA9-6E594F9A4C60}" destId="{079DF1D8-5358-489A-85EC-38A70BF974A4}" srcOrd="0" destOrd="0" presId="urn:microsoft.com/office/officeart/2005/8/layout/cycle1"/>
    <dgm:cxn modelId="{1B9A5536-9EF3-4396-A9EA-54D59D30BBA0}" type="presOf" srcId="{55FE89A0-9EB2-48C8-905A-1D71D0C094FE}" destId="{C27B1E10-3DFF-4E46-86E3-3372737341BD}" srcOrd="0" destOrd="0" presId="urn:microsoft.com/office/officeart/2005/8/layout/cycle1"/>
    <dgm:cxn modelId="{913F5D06-AF3E-48C1-88CE-B3E2812B49EC}" type="presOf" srcId="{FBC1812E-C4E9-4957-8DBF-61284170C14C}" destId="{4312078C-076B-4D64-88BC-172247A39AF1}" srcOrd="0" destOrd="0" presId="urn:microsoft.com/office/officeart/2005/8/layout/cycle1"/>
    <dgm:cxn modelId="{DB7BDA5C-81A7-4E4E-AFB0-42705E2FCC65}" srcId="{2F0E42FA-C7F9-4C9C-82AE-D241F03BE74F}" destId="{B1360E5D-4447-4324-A339-3F7D75AA8F93}" srcOrd="3" destOrd="0" parTransId="{106B1FE9-EA81-4E04-96D5-2FB0320DBDE0}" sibTransId="{D3C409E7-9623-49F8-8AA9-6E594F9A4C60}"/>
    <dgm:cxn modelId="{99611359-8C55-4635-A535-0974126584EA}" type="presOf" srcId="{83C3E1ED-E5D2-4D59-937A-E95D6B4A6966}" destId="{F93E981B-4D17-4EEA-8291-101A5653C0DF}" srcOrd="0" destOrd="0" presId="urn:microsoft.com/office/officeart/2005/8/layout/cycle1"/>
    <dgm:cxn modelId="{113C73CA-9FEA-433C-8B4A-81A11830FCDD}" type="presOf" srcId="{B1360E5D-4447-4324-A339-3F7D75AA8F93}" destId="{158F6462-AF81-4DB2-9609-D2AEFB80193F}" srcOrd="0" destOrd="0" presId="urn:microsoft.com/office/officeart/2005/8/layout/cycle1"/>
    <dgm:cxn modelId="{8DEAD6B5-8303-4415-A5E6-214BA5D80A44}" srcId="{2F0E42FA-C7F9-4C9C-82AE-D241F03BE74F}" destId="{55FE89A0-9EB2-48C8-905A-1D71D0C094FE}" srcOrd="4" destOrd="0" parTransId="{6F07A4BD-D13A-4C81-A2B7-EAB7590F2F40}" sibTransId="{AAC31426-9946-4C40-AE2D-F6D21E6E9A4B}"/>
    <dgm:cxn modelId="{68D9C22C-E1C4-4A2D-8AD1-48F3F6EC86C4}" type="presOf" srcId="{12641963-91D8-4B16-81F7-FDBAA24CDD01}" destId="{747709A9-24DC-43DB-A85F-62A8F326A665}" srcOrd="0" destOrd="0" presId="urn:microsoft.com/office/officeart/2005/8/layout/cycle1"/>
    <dgm:cxn modelId="{7E0050DA-AD4D-4858-B587-EC27E8874E66}" srcId="{2F0E42FA-C7F9-4C9C-82AE-D241F03BE74F}" destId="{D9A67F14-EDAD-46EE-9A17-50BA6948D93C}" srcOrd="0" destOrd="0" parTransId="{D45640BE-2E05-40F2-9204-8BA3A7A2FBE2}" sibTransId="{FBC1812E-C4E9-4957-8DBF-61284170C14C}"/>
    <dgm:cxn modelId="{3904CA6D-B3F0-430D-B9B6-6F0700AD9175}" type="presOf" srcId="{AAC31426-9946-4C40-AE2D-F6D21E6E9A4B}" destId="{1F13B31C-58D5-4518-9E3E-558ED8EA31F3}" srcOrd="0" destOrd="0" presId="urn:microsoft.com/office/officeart/2005/8/layout/cycle1"/>
    <dgm:cxn modelId="{2B7BDC76-42E3-4197-B1CE-0CA4658BAA53}" type="presOf" srcId="{0576973E-DD54-4D89-A909-5525294F8EB2}" destId="{228019B6-9ABF-45E0-9CA1-FB66A586D507}" srcOrd="0" destOrd="0" presId="urn:microsoft.com/office/officeart/2005/8/layout/cycle1"/>
    <dgm:cxn modelId="{98B132CD-6964-4283-8E91-E0C32A0C0546}" type="presParOf" srcId="{9F053F7C-9FB7-4D6F-BD1B-7C591050C50A}" destId="{341136BF-8E36-4425-B4F9-9DD0EB1793C4}" srcOrd="0" destOrd="0" presId="urn:microsoft.com/office/officeart/2005/8/layout/cycle1"/>
    <dgm:cxn modelId="{119A4AD2-0C92-46BC-A9D4-8CB0F4127C76}" type="presParOf" srcId="{9F053F7C-9FB7-4D6F-BD1B-7C591050C50A}" destId="{E07CACD1-53A7-48B5-A615-F444E4B57FFA}" srcOrd="1" destOrd="0" presId="urn:microsoft.com/office/officeart/2005/8/layout/cycle1"/>
    <dgm:cxn modelId="{0658FB68-065D-4A7E-A4BB-72B7D7751881}" type="presParOf" srcId="{9F053F7C-9FB7-4D6F-BD1B-7C591050C50A}" destId="{4312078C-076B-4D64-88BC-172247A39AF1}" srcOrd="2" destOrd="0" presId="urn:microsoft.com/office/officeart/2005/8/layout/cycle1"/>
    <dgm:cxn modelId="{96B5325C-1C7A-4FB9-B733-FDE36F842667}" type="presParOf" srcId="{9F053F7C-9FB7-4D6F-BD1B-7C591050C50A}" destId="{92FD98D0-A3FA-4927-B2D9-876D158E7E43}" srcOrd="3" destOrd="0" presId="urn:microsoft.com/office/officeart/2005/8/layout/cycle1"/>
    <dgm:cxn modelId="{04481613-0CA1-47EE-8D7E-09BE9E65DD2D}" type="presParOf" srcId="{9F053F7C-9FB7-4D6F-BD1B-7C591050C50A}" destId="{B6AF427D-D41B-40C7-815A-F5A4964133FF}" srcOrd="4" destOrd="0" presId="urn:microsoft.com/office/officeart/2005/8/layout/cycle1"/>
    <dgm:cxn modelId="{057F0DB4-4620-47FC-8A41-9E120D489ADE}" type="presParOf" srcId="{9F053F7C-9FB7-4D6F-BD1B-7C591050C50A}" destId="{F93E981B-4D17-4EEA-8291-101A5653C0DF}" srcOrd="5" destOrd="0" presId="urn:microsoft.com/office/officeart/2005/8/layout/cycle1"/>
    <dgm:cxn modelId="{90BD5AC3-0BD5-4F39-BBA6-52736E5B7A4B}" type="presParOf" srcId="{9F053F7C-9FB7-4D6F-BD1B-7C591050C50A}" destId="{D7B2F2BF-0F02-4F71-BE69-FBE7185BD0C4}" srcOrd="6" destOrd="0" presId="urn:microsoft.com/office/officeart/2005/8/layout/cycle1"/>
    <dgm:cxn modelId="{A096CDFC-703E-4441-AC3D-783A9D1A6B6C}" type="presParOf" srcId="{9F053F7C-9FB7-4D6F-BD1B-7C591050C50A}" destId="{228019B6-9ABF-45E0-9CA1-FB66A586D507}" srcOrd="7" destOrd="0" presId="urn:microsoft.com/office/officeart/2005/8/layout/cycle1"/>
    <dgm:cxn modelId="{C34E0393-84A4-4810-B1DE-0EACB43C1083}" type="presParOf" srcId="{9F053F7C-9FB7-4D6F-BD1B-7C591050C50A}" destId="{747709A9-24DC-43DB-A85F-62A8F326A665}" srcOrd="8" destOrd="0" presId="urn:microsoft.com/office/officeart/2005/8/layout/cycle1"/>
    <dgm:cxn modelId="{60D59058-AAAF-44AB-B1D5-0F8C201F0C69}" type="presParOf" srcId="{9F053F7C-9FB7-4D6F-BD1B-7C591050C50A}" destId="{FF5101D6-40E4-407F-95C0-E20DB9249807}" srcOrd="9" destOrd="0" presId="urn:microsoft.com/office/officeart/2005/8/layout/cycle1"/>
    <dgm:cxn modelId="{7228F5D5-008D-4C91-A5C2-5B0377F2CD2B}" type="presParOf" srcId="{9F053F7C-9FB7-4D6F-BD1B-7C591050C50A}" destId="{158F6462-AF81-4DB2-9609-D2AEFB80193F}" srcOrd="10" destOrd="0" presId="urn:microsoft.com/office/officeart/2005/8/layout/cycle1"/>
    <dgm:cxn modelId="{8BE6DD2F-1DE9-4234-BC02-FA154081CC3F}" type="presParOf" srcId="{9F053F7C-9FB7-4D6F-BD1B-7C591050C50A}" destId="{079DF1D8-5358-489A-85EC-38A70BF974A4}" srcOrd="11" destOrd="0" presId="urn:microsoft.com/office/officeart/2005/8/layout/cycle1"/>
    <dgm:cxn modelId="{3DBC2CD0-E6E3-4C24-9805-4854D94660E2}" type="presParOf" srcId="{9F053F7C-9FB7-4D6F-BD1B-7C591050C50A}" destId="{97388151-ECC3-45F7-8F58-8EC8253E74B5}" srcOrd="12" destOrd="0" presId="urn:microsoft.com/office/officeart/2005/8/layout/cycle1"/>
    <dgm:cxn modelId="{73F0C9E6-598D-418A-BEBB-50BDE93D0C7D}" type="presParOf" srcId="{9F053F7C-9FB7-4D6F-BD1B-7C591050C50A}" destId="{C27B1E10-3DFF-4E46-86E3-3372737341BD}" srcOrd="13" destOrd="0" presId="urn:microsoft.com/office/officeart/2005/8/layout/cycle1"/>
    <dgm:cxn modelId="{6C46DB3D-CBF8-47A5-BA47-BD6C0A0F7F2C}" type="presParOf" srcId="{9F053F7C-9FB7-4D6F-BD1B-7C591050C50A}" destId="{1F13B31C-58D5-4518-9E3E-558ED8EA31F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C5420F-8421-4035-8513-FF4625E7008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497E5AB-0219-4DA1-A96E-E60E33197FAE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394103D8-43DE-48F9-8171-87FBEDEC08DF}" type="parTrans" cxnId="{24FA6C43-CB97-4E4A-AC4C-92267D21B5EC}">
      <dgm:prSet/>
      <dgm:spPr/>
      <dgm:t>
        <a:bodyPr/>
        <a:lstStyle/>
        <a:p>
          <a:endParaRPr lang="en-US"/>
        </a:p>
      </dgm:t>
    </dgm:pt>
    <dgm:pt modelId="{C1E1ADC3-E7B5-4DF4-8EE0-BABB165DD3A4}" type="sibTrans" cxnId="{24FA6C43-CB97-4E4A-AC4C-92267D21B5EC}">
      <dgm:prSet/>
      <dgm:spPr/>
      <dgm:t>
        <a:bodyPr/>
        <a:lstStyle/>
        <a:p>
          <a:endParaRPr lang="en-US"/>
        </a:p>
      </dgm:t>
    </dgm:pt>
    <dgm:pt modelId="{804BE94F-665E-42A9-84BB-765CF8962BC5}">
      <dgm:prSet phldrT="[Text]"/>
      <dgm:spPr/>
      <dgm:t>
        <a:bodyPr/>
        <a:lstStyle/>
        <a:p>
          <a:r>
            <a:rPr lang="en-US" dirty="0" smtClean="0"/>
            <a:t>Skills</a:t>
          </a:r>
          <a:endParaRPr lang="en-US" dirty="0"/>
        </a:p>
      </dgm:t>
    </dgm:pt>
    <dgm:pt modelId="{61C63CA6-728B-43EF-9364-D53EBE812489}" type="parTrans" cxnId="{BF087EF2-E13B-4861-B2BA-E6A92DE22A2C}">
      <dgm:prSet/>
      <dgm:spPr/>
      <dgm:t>
        <a:bodyPr/>
        <a:lstStyle/>
        <a:p>
          <a:endParaRPr lang="en-US"/>
        </a:p>
      </dgm:t>
    </dgm:pt>
    <dgm:pt modelId="{BE52D5DA-A755-43B5-B598-A0FF54F6AA10}" type="sibTrans" cxnId="{BF087EF2-E13B-4861-B2BA-E6A92DE22A2C}">
      <dgm:prSet/>
      <dgm:spPr/>
      <dgm:t>
        <a:bodyPr/>
        <a:lstStyle/>
        <a:p>
          <a:endParaRPr lang="en-US"/>
        </a:p>
      </dgm:t>
    </dgm:pt>
    <dgm:pt modelId="{8C7D9F30-DF0B-4773-A4C1-B95967A38A3B}">
      <dgm:prSet phldrT="[Text]"/>
      <dgm:spPr/>
      <dgm:t>
        <a:bodyPr/>
        <a:lstStyle/>
        <a:p>
          <a:r>
            <a:rPr lang="en-US" dirty="0" smtClean="0"/>
            <a:t>Expertise</a:t>
          </a:r>
          <a:endParaRPr lang="en-US" dirty="0"/>
        </a:p>
      </dgm:t>
    </dgm:pt>
    <dgm:pt modelId="{4530A36A-273D-406E-B35C-FF9A56EA30B4}" type="parTrans" cxnId="{AF776D3E-8BE0-499F-B59E-83B5D8457B8F}">
      <dgm:prSet/>
      <dgm:spPr/>
      <dgm:t>
        <a:bodyPr/>
        <a:lstStyle/>
        <a:p>
          <a:endParaRPr lang="en-US"/>
        </a:p>
      </dgm:t>
    </dgm:pt>
    <dgm:pt modelId="{9AFAD560-D28D-4456-859A-57A7AF82A9E2}" type="sibTrans" cxnId="{AF776D3E-8BE0-499F-B59E-83B5D8457B8F}">
      <dgm:prSet/>
      <dgm:spPr/>
      <dgm:t>
        <a:bodyPr/>
        <a:lstStyle/>
        <a:p>
          <a:endParaRPr lang="en-US"/>
        </a:p>
      </dgm:t>
    </dgm:pt>
    <dgm:pt modelId="{1DD37BF4-4948-4C0E-AB64-428C7C064539}" type="pres">
      <dgm:prSet presAssocID="{C0C5420F-8421-4035-8513-FF4625E70083}" presName="Name0" presStyleCnt="0">
        <dgm:presLayoutVars>
          <dgm:dir/>
          <dgm:resizeHandles val="exact"/>
        </dgm:presLayoutVars>
      </dgm:prSet>
      <dgm:spPr/>
    </dgm:pt>
    <dgm:pt modelId="{6CE6C638-3ED6-42BC-A8D0-BE65CF1BDC31}" type="pres">
      <dgm:prSet presAssocID="{C0C5420F-8421-4035-8513-FF4625E70083}" presName="vNodes" presStyleCnt="0"/>
      <dgm:spPr/>
    </dgm:pt>
    <dgm:pt modelId="{056274E9-2E88-4166-AA38-1356F16D2EEF}" type="pres">
      <dgm:prSet presAssocID="{9497E5AB-0219-4DA1-A96E-E60E33197FA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43E57-AD31-4C9C-820E-E9DFAAAA4405}" type="pres">
      <dgm:prSet presAssocID="{C1E1ADC3-E7B5-4DF4-8EE0-BABB165DD3A4}" presName="spacerT" presStyleCnt="0"/>
      <dgm:spPr/>
    </dgm:pt>
    <dgm:pt modelId="{C51DD014-3680-4388-B378-7B09C9813809}" type="pres">
      <dgm:prSet presAssocID="{C1E1ADC3-E7B5-4DF4-8EE0-BABB165DD3A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6520B9F-A0FB-4128-B2DE-CBA6F21FF13A}" type="pres">
      <dgm:prSet presAssocID="{C1E1ADC3-E7B5-4DF4-8EE0-BABB165DD3A4}" presName="spacerB" presStyleCnt="0"/>
      <dgm:spPr/>
    </dgm:pt>
    <dgm:pt modelId="{091CD10A-D6F3-4507-A6E9-6BAFAC40BC76}" type="pres">
      <dgm:prSet presAssocID="{804BE94F-665E-42A9-84BB-765CF8962B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5E25C-E864-4CF5-8BB2-671521731D5B}" type="pres">
      <dgm:prSet presAssocID="{C0C5420F-8421-4035-8513-FF4625E7008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A4F44C0B-0DDE-41DB-98FF-D75DCA824BED}" type="pres">
      <dgm:prSet presAssocID="{C0C5420F-8421-4035-8513-FF4625E7008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3D1CE19-9034-48A1-91D1-A2BC696B622A}" type="pres">
      <dgm:prSet presAssocID="{C0C5420F-8421-4035-8513-FF4625E7008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EAC6D9-DAC0-4DC9-AC6E-CDCD2CD2A116}" type="presOf" srcId="{BE52D5DA-A755-43B5-B598-A0FF54F6AA10}" destId="{A4F44C0B-0DDE-41DB-98FF-D75DCA824BED}" srcOrd="1" destOrd="0" presId="urn:microsoft.com/office/officeart/2005/8/layout/equation2"/>
    <dgm:cxn modelId="{8193958E-8219-4283-8648-3E44CD24CA80}" type="presOf" srcId="{BE52D5DA-A755-43B5-B598-A0FF54F6AA10}" destId="{0A75E25C-E864-4CF5-8BB2-671521731D5B}" srcOrd="0" destOrd="0" presId="urn:microsoft.com/office/officeart/2005/8/layout/equation2"/>
    <dgm:cxn modelId="{24FA6C43-CB97-4E4A-AC4C-92267D21B5EC}" srcId="{C0C5420F-8421-4035-8513-FF4625E70083}" destId="{9497E5AB-0219-4DA1-A96E-E60E33197FAE}" srcOrd="0" destOrd="0" parTransId="{394103D8-43DE-48F9-8171-87FBEDEC08DF}" sibTransId="{C1E1ADC3-E7B5-4DF4-8EE0-BABB165DD3A4}"/>
    <dgm:cxn modelId="{9F51397C-3335-458F-81B4-D08C314A2CF9}" type="presOf" srcId="{9497E5AB-0219-4DA1-A96E-E60E33197FAE}" destId="{056274E9-2E88-4166-AA38-1356F16D2EEF}" srcOrd="0" destOrd="0" presId="urn:microsoft.com/office/officeart/2005/8/layout/equation2"/>
    <dgm:cxn modelId="{034646F8-B627-4696-91B6-4F5C56DAE12A}" type="presOf" srcId="{C1E1ADC3-E7B5-4DF4-8EE0-BABB165DD3A4}" destId="{C51DD014-3680-4388-B378-7B09C9813809}" srcOrd="0" destOrd="0" presId="urn:microsoft.com/office/officeart/2005/8/layout/equation2"/>
    <dgm:cxn modelId="{9CC3AFC4-2FF9-4585-B04E-4F588EDC7693}" type="presOf" srcId="{C0C5420F-8421-4035-8513-FF4625E70083}" destId="{1DD37BF4-4948-4C0E-AB64-428C7C064539}" srcOrd="0" destOrd="0" presId="urn:microsoft.com/office/officeart/2005/8/layout/equation2"/>
    <dgm:cxn modelId="{E566E53D-5DD8-451C-B333-12A6A9CFEF32}" type="presOf" srcId="{8C7D9F30-DF0B-4773-A4C1-B95967A38A3B}" destId="{03D1CE19-9034-48A1-91D1-A2BC696B622A}" srcOrd="0" destOrd="0" presId="urn:microsoft.com/office/officeart/2005/8/layout/equation2"/>
    <dgm:cxn modelId="{84E554D5-1358-430F-917A-2D851549185C}" type="presOf" srcId="{804BE94F-665E-42A9-84BB-765CF8962BC5}" destId="{091CD10A-D6F3-4507-A6E9-6BAFAC40BC76}" srcOrd="0" destOrd="0" presId="urn:microsoft.com/office/officeart/2005/8/layout/equation2"/>
    <dgm:cxn modelId="{AF776D3E-8BE0-499F-B59E-83B5D8457B8F}" srcId="{C0C5420F-8421-4035-8513-FF4625E70083}" destId="{8C7D9F30-DF0B-4773-A4C1-B95967A38A3B}" srcOrd="2" destOrd="0" parTransId="{4530A36A-273D-406E-B35C-FF9A56EA30B4}" sibTransId="{9AFAD560-D28D-4456-859A-57A7AF82A9E2}"/>
    <dgm:cxn modelId="{BF087EF2-E13B-4861-B2BA-E6A92DE22A2C}" srcId="{C0C5420F-8421-4035-8513-FF4625E70083}" destId="{804BE94F-665E-42A9-84BB-765CF8962BC5}" srcOrd="1" destOrd="0" parTransId="{61C63CA6-728B-43EF-9364-D53EBE812489}" sibTransId="{BE52D5DA-A755-43B5-B598-A0FF54F6AA10}"/>
    <dgm:cxn modelId="{E2FACF8F-15AA-479C-B49A-E5890B52CC00}" type="presParOf" srcId="{1DD37BF4-4948-4C0E-AB64-428C7C064539}" destId="{6CE6C638-3ED6-42BC-A8D0-BE65CF1BDC31}" srcOrd="0" destOrd="0" presId="urn:microsoft.com/office/officeart/2005/8/layout/equation2"/>
    <dgm:cxn modelId="{11200855-7FAA-41A6-94AC-6B1E8CDBD013}" type="presParOf" srcId="{6CE6C638-3ED6-42BC-A8D0-BE65CF1BDC31}" destId="{056274E9-2E88-4166-AA38-1356F16D2EEF}" srcOrd="0" destOrd="0" presId="urn:microsoft.com/office/officeart/2005/8/layout/equation2"/>
    <dgm:cxn modelId="{F8779959-BE74-42F5-AD79-D0EB9C4C374E}" type="presParOf" srcId="{6CE6C638-3ED6-42BC-A8D0-BE65CF1BDC31}" destId="{F8E43E57-AD31-4C9C-820E-E9DFAAAA4405}" srcOrd="1" destOrd="0" presId="urn:microsoft.com/office/officeart/2005/8/layout/equation2"/>
    <dgm:cxn modelId="{2E4ED653-2EEF-49D4-8A92-7CB74D6C4BFD}" type="presParOf" srcId="{6CE6C638-3ED6-42BC-A8D0-BE65CF1BDC31}" destId="{C51DD014-3680-4388-B378-7B09C9813809}" srcOrd="2" destOrd="0" presId="urn:microsoft.com/office/officeart/2005/8/layout/equation2"/>
    <dgm:cxn modelId="{D1E73CC1-CA25-4DF2-850B-6B8239435A53}" type="presParOf" srcId="{6CE6C638-3ED6-42BC-A8D0-BE65CF1BDC31}" destId="{A6520B9F-A0FB-4128-B2DE-CBA6F21FF13A}" srcOrd="3" destOrd="0" presId="urn:microsoft.com/office/officeart/2005/8/layout/equation2"/>
    <dgm:cxn modelId="{84999ABE-2BE0-4C7E-8651-CB3308D8D11F}" type="presParOf" srcId="{6CE6C638-3ED6-42BC-A8D0-BE65CF1BDC31}" destId="{091CD10A-D6F3-4507-A6E9-6BAFAC40BC76}" srcOrd="4" destOrd="0" presId="urn:microsoft.com/office/officeart/2005/8/layout/equation2"/>
    <dgm:cxn modelId="{C2E348E6-DE5A-42C3-A1DA-F125D53B2A8B}" type="presParOf" srcId="{1DD37BF4-4948-4C0E-AB64-428C7C064539}" destId="{0A75E25C-E864-4CF5-8BB2-671521731D5B}" srcOrd="1" destOrd="0" presId="urn:microsoft.com/office/officeart/2005/8/layout/equation2"/>
    <dgm:cxn modelId="{22AF4049-27FC-4982-BC3C-72D8C6DF121E}" type="presParOf" srcId="{0A75E25C-E864-4CF5-8BB2-671521731D5B}" destId="{A4F44C0B-0DDE-41DB-98FF-D75DCA824BED}" srcOrd="0" destOrd="0" presId="urn:microsoft.com/office/officeart/2005/8/layout/equation2"/>
    <dgm:cxn modelId="{5503191C-BD37-4500-84CB-D6A1D0251430}" type="presParOf" srcId="{1DD37BF4-4948-4C0E-AB64-428C7C064539}" destId="{03D1CE19-9034-48A1-91D1-A2BC696B622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6093A5-7DAF-4E48-81E1-AD11A089FA1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1F45242-768D-4868-9890-9457E8879AB4}">
      <dgm:prSet phldrT="[Text]"/>
      <dgm:spPr/>
      <dgm:t>
        <a:bodyPr/>
        <a:lstStyle/>
        <a:p>
          <a:r>
            <a:rPr lang="en-US" dirty="0" smtClean="0"/>
            <a:t>Self (</a:t>
          </a:r>
          <a:r>
            <a:rPr lang="en-US" dirty="0" err="1" smtClean="0"/>
            <a:t>Product+Disease</a:t>
          </a:r>
          <a:r>
            <a:rPr lang="en-US" dirty="0" smtClean="0"/>
            <a:t> State)</a:t>
          </a:r>
          <a:endParaRPr lang="en-US" dirty="0"/>
        </a:p>
      </dgm:t>
    </dgm:pt>
    <dgm:pt modelId="{D7707E81-BE61-4FCB-B2DB-262FB3BA8481}" type="parTrans" cxnId="{6F81E802-7003-4E69-B423-7EDF9C7F2B82}">
      <dgm:prSet/>
      <dgm:spPr/>
      <dgm:t>
        <a:bodyPr/>
        <a:lstStyle/>
        <a:p>
          <a:endParaRPr lang="en-US"/>
        </a:p>
      </dgm:t>
    </dgm:pt>
    <dgm:pt modelId="{2E3DD25E-9AC4-4236-BE23-3B37E74236CB}" type="sibTrans" cxnId="{6F81E802-7003-4E69-B423-7EDF9C7F2B82}">
      <dgm:prSet/>
      <dgm:spPr/>
      <dgm:t>
        <a:bodyPr/>
        <a:lstStyle/>
        <a:p>
          <a:endParaRPr lang="en-US"/>
        </a:p>
      </dgm:t>
    </dgm:pt>
    <dgm:pt modelId="{4C9BA95A-F8AC-4882-8F8F-536CE5B47345}">
      <dgm:prSet phldrT="[Text]"/>
      <dgm:spPr/>
      <dgm:t>
        <a:bodyPr/>
        <a:lstStyle/>
        <a:p>
          <a:r>
            <a:rPr lang="en-US" dirty="0" smtClean="0"/>
            <a:t>Competitors (</a:t>
          </a:r>
          <a:r>
            <a:rPr lang="en-US" dirty="0" err="1" smtClean="0"/>
            <a:t>Product+Disease</a:t>
          </a:r>
          <a:r>
            <a:rPr lang="en-US" dirty="0" smtClean="0"/>
            <a:t> State)</a:t>
          </a:r>
          <a:endParaRPr lang="en-US" dirty="0"/>
        </a:p>
      </dgm:t>
    </dgm:pt>
    <dgm:pt modelId="{9BAF29D4-5398-422A-B1D1-0C0BE4A07312}" type="parTrans" cxnId="{13EE9DF8-3D09-4E86-8ACA-B09A0AF9F998}">
      <dgm:prSet/>
      <dgm:spPr/>
      <dgm:t>
        <a:bodyPr/>
        <a:lstStyle/>
        <a:p>
          <a:endParaRPr lang="en-US"/>
        </a:p>
      </dgm:t>
    </dgm:pt>
    <dgm:pt modelId="{EF3F4FE8-EA42-4B05-82CD-1725362274B8}" type="sibTrans" cxnId="{13EE9DF8-3D09-4E86-8ACA-B09A0AF9F998}">
      <dgm:prSet/>
      <dgm:spPr/>
      <dgm:t>
        <a:bodyPr/>
        <a:lstStyle/>
        <a:p>
          <a:endParaRPr lang="en-US"/>
        </a:p>
      </dgm:t>
    </dgm:pt>
    <dgm:pt modelId="{61085628-9095-45A8-8F7B-AD2C39FF8FE2}">
      <dgm:prSet phldrT="[Text]"/>
      <dgm:spPr/>
      <dgm:t>
        <a:bodyPr/>
        <a:lstStyle/>
        <a:p>
          <a:r>
            <a:rPr lang="en-US" dirty="0" smtClean="0"/>
            <a:t>Technical Knowledge</a:t>
          </a:r>
          <a:endParaRPr lang="en-US" dirty="0"/>
        </a:p>
      </dgm:t>
    </dgm:pt>
    <dgm:pt modelId="{DEFA590E-514B-4EF9-9383-1BBC48D742D7}" type="parTrans" cxnId="{E8A59383-5FBF-473C-811E-D411D0DDBAE1}">
      <dgm:prSet/>
      <dgm:spPr/>
      <dgm:t>
        <a:bodyPr/>
        <a:lstStyle/>
        <a:p>
          <a:endParaRPr lang="en-US"/>
        </a:p>
      </dgm:t>
    </dgm:pt>
    <dgm:pt modelId="{45807CB8-7EE7-4F45-BB68-3C129CB3764F}" type="sibTrans" cxnId="{E8A59383-5FBF-473C-811E-D411D0DDBAE1}">
      <dgm:prSet/>
      <dgm:spPr/>
      <dgm:t>
        <a:bodyPr/>
        <a:lstStyle/>
        <a:p>
          <a:endParaRPr lang="en-US"/>
        </a:p>
      </dgm:t>
    </dgm:pt>
    <dgm:pt modelId="{38574ACD-D21D-41CF-BB8F-803CA51437DF}" type="pres">
      <dgm:prSet presAssocID="{DF6093A5-7DAF-4E48-81E1-AD11A089FA14}" presName="Name0" presStyleCnt="0">
        <dgm:presLayoutVars>
          <dgm:dir/>
          <dgm:resizeHandles val="exact"/>
        </dgm:presLayoutVars>
      </dgm:prSet>
      <dgm:spPr/>
    </dgm:pt>
    <dgm:pt modelId="{319E8B56-D2CB-495F-8522-F18618DA4C54}" type="pres">
      <dgm:prSet presAssocID="{DF6093A5-7DAF-4E48-81E1-AD11A089FA14}" presName="vNodes" presStyleCnt="0"/>
      <dgm:spPr/>
    </dgm:pt>
    <dgm:pt modelId="{9C9B1DEB-3966-42D4-A52E-1124A65DF586}" type="pres">
      <dgm:prSet presAssocID="{41F45242-768D-4868-9890-9457E8879A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6866-3004-4AEE-A930-664D257AF159}" type="pres">
      <dgm:prSet presAssocID="{2E3DD25E-9AC4-4236-BE23-3B37E74236CB}" presName="spacerT" presStyleCnt="0"/>
      <dgm:spPr/>
    </dgm:pt>
    <dgm:pt modelId="{FC913910-8A3C-4F06-AF93-F949C2F1390F}" type="pres">
      <dgm:prSet presAssocID="{2E3DD25E-9AC4-4236-BE23-3B37E74236C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F4D6998-ACED-4DBE-881F-5416D9284F96}" type="pres">
      <dgm:prSet presAssocID="{2E3DD25E-9AC4-4236-BE23-3B37E74236CB}" presName="spacerB" presStyleCnt="0"/>
      <dgm:spPr/>
    </dgm:pt>
    <dgm:pt modelId="{71A58F29-3E9F-46F1-93AB-656C23F1D71C}" type="pres">
      <dgm:prSet presAssocID="{4C9BA95A-F8AC-4882-8F8F-536CE5B473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7262D-4DB8-4A71-BAB7-20C359C8B0F8}" type="pres">
      <dgm:prSet presAssocID="{DF6093A5-7DAF-4E48-81E1-AD11A089FA14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D1BA437D-1D27-424A-9B72-9090D487CFAA}" type="pres">
      <dgm:prSet presAssocID="{DF6093A5-7DAF-4E48-81E1-AD11A089FA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737C9AF-69E8-43C2-9FF5-060D0514BE78}" type="pres">
      <dgm:prSet presAssocID="{DF6093A5-7DAF-4E48-81E1-AD11A089FA1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E9DF8-3D09-4E86-8ACA-B09A0AF9F998}" srcId="{DF6093A5-7DAF-4E48-81E1-AD11A089FA14}" destId="{4C9BA95A-F8AC-4882-8F8F-536CE5B47345}" srcOrd="1" destOrd="0" parTransId="{9BAF29D4-5398-422A-B1D1-0C0BE4A07312}" sibTransId="{EF3F4FE8-EA42-4B05-82CD-1725362274B8}"/>
    <dgm:cxn modelId="{BE8B4099-56F1-4229-A77B-B8939647FE85}" type="presOf" srcId="{DF6093A5-7DAF-4E48-81E1-AD11A089FA14}" destId="{38574ACD-D21D-41CF-BB8F-803CA51437DF}" srcOrd="0" destOrd="0" presId="urn:microsoft.com/office/officeart/2005/8/layout/equation2"/>
    <dgm:cxn modelId="{833D6BD5-0D42-4F99-A0EE-EAB1E94D9231}" type="presOf" srcId="{2E3DD25E-9AC4-4236-BE23-3B37E74236CB}" destId="{FC913910-8A3C-4F06-AF93-F949C2F1390F}" srcOrd="0" destOrd="0" presId="urn:microsoft.com/office/officeart/2005/8/layout/equation2"/>
    <dgm:cxn modelId="{E8A59383-5FBF-473C-811E-D411D0DDBAE1}" srcId="{DF6093A5-7DAF-4E48-81E1-AD11A089FA14}" destId="{61085628-9095-45A8-8F7B-AD2C39FF8FE2}" srcOrd="2" destOrd="0" parTransId="{DEFA590E-514B-4EF9-9383-1BBC48D742D7}" sibTransId="{45807CB8-7EE7-4F45-BB68-3C129CB3764F}"/>
    <dgm:cxn modelId="{B725E2EF-A8BE-40A7-992C-54C1E3E13F6B}" type="presOf" srcId="{4C9BA95A-F8AC-4882-8F8F-536CE5B47345}" destId="{71A58F29-3E9F-46F1-93AB-656C23F1D71C}" srcOrd="0" destOrd="0" presId="urn:microsoft.com/office/officeart/2005/8/layout/equation2"/>
    <dgm:cxn modelId="{2DDD33CA-7759-43A3-B0D0-E270255A1FB1}" type="presOf" srcId="{EF3F4FE8-EA42-4B05-82CD-1725362274B8}" destId="{8547262D-4DB8-4A71-BAB7-20C359C8B0F8}" srcOrd="0" destOrd="0" presId="urn:microsoft.com/office/officeart/2005/8/layout/equation2"/>
    <dgm:cxn modelId="{C0062469-247B-48D1-A18C-AEDD377B8483}" type="presOf" srcId="{EF3F4FE8-EA42-4B05-82CD-1725362274B8}" destId="{D1BA437D-1D27-424A-9B72-9090D487CFAA}" srcOrd="1" destOrd="0" presId="urn:microsoft.com/office/officeart/2005/8/layout/equation2"/>
    <dgm:cxn modelId="{6F81E802-7003-4E69-B423-7EDF9C7F2B82}" srcId="{DF6093A5-7DAF-4E48-81E1-AD11A089FA14}" destId="{41F45242-768D-4868-9890-9457E8879AB4}" srcOrd="0" destOrd="0" parTransId="{D7707E81-BE61-4FCB-B2DB-262FB3BA8481}" sibTransId="{2E3DD25E-9AC4-4236-BE23-3B37E74236CB}"/>
    <dgm:cxn modelId="{7346811B-EB36-42E5-8009-7271BAD27169}" type="presOf" srcId="{61085628-9095-45A8-8F7B-AD2C39FF8FE2}" destId="{7737C9AF-69E8-43C2-9FF5-060D0514BE78}" srcOrd="0" destOrd="0" presId="urn:microsoft.com/office/officeart/2005/8/layout/equation2"/>
    <dgm:cxn modelId="{89BCA239-9961-47FE-A931-5122014EA130}" type="presOf" srcId="{41F45242-768D-4868-9890-9457E8879AB4}" destId="{9C9B1DEB-3966-42D4-A52E-1124A65DF586}" srcOrd="0" destOrd="0" presId="urn:microsoft.com/office/officeart/2005/8/layout/equation2"/>
    <dgm:cxn modelId="{5A0F7E91-6E26-46E9-80C5-D64E1CDF4513}" type="presParOf" srcId="{38574ACD-D21D-41CF-BB8F-803CA51437DF}" destId="{319E8B56-D2CB-495F-8522-F18618DA4C54}" srcOrd="0" destOrd="0" presId="urn:microsoft.com/office/officeart/2005/8/layout/equation2"/>
    <dgm:cxn modelId="{C4760A06-E20E-45A2-9558-87F85BF19641}" type="presParOf" srcId="{319E8B56-D2CB-495F-8522-F18618DA4C54}" destId="{9C9B1DEB-3966-42D4-A52E-1124A65DF586}" srcOrd="0" destOrd="0" presId="urn:microsoft.com/office/officeart/2005/8/layout/equation2"/>
    <dgm:cxn modelId="{BD3AD4B1-2EAA-4BE7-9B8B-6B904450EF1A}" type="presParOf" srcId="{319E8B56-D2CB-495F-8522-F18618DA4C54}" destId="{FDE86866-3004-4AEE-A930-664D257AF159}" srcOrd="1" destOrd="0" presId="urn:microsoft.com/office/officeart/2005/8/layout/equation2"/>
    <dgm:cxn modelId="{FF0DD921-49B2-40D1-A1D0-8252A97EA302}" type="presParOf" srcId="{319E8B56-D2CB-495F-8522-F18618DA4C54}" destId="{FC913910-8A3C-4F06-AF93-F949C2F1390F}" srcOrd="2" destOrd="0" presId="urn:microsoft.com/office/officeart/2005/8/layout/equation2"/>
    <dgm:cxn modelId="{2CA93DF0-DC8C-4586-A123-B09E1F564EFA}" type="presParOf" srcId="{319E8B56-D2CB-495F-8522-F18618DA4C54}" destId="{3F4D6998-ACED-4DBE-881F-5416D9284F96}" srcOrd="3" destOrd="0" presId="urn:microsoft.com/office/officeart/2005/8/layout/equation2"/>
    <dgm:cxn modelId="{17212C82-5921-4E32-A7D6-CF4977277BB3}" type="presParOf" srcId="{319E8B56-D2CB-495F-8522-F18618DA4C54}" destId="{71A58F29-3E9F-46F1-93AB-656C23F1D71C}" srcOrd="4" destOrd="0" presId="urn:microsoft.com/office/officeart/2005/8/layout/equation2"/>
    <dgm:cxn modelId="{AF550A0E-E479-4D02-BF53-009C96CB1E91}" type="presParOf" srcId="{38574ACD-D21D-41CF-BB8F-803CA51437DF}" destId="{8547262D-4DB8-4A71-BAB7-20C359C8B0F8}" srcOrd="1" destOrd="0" presId="urn:microsoft.com/office/officeart/2005/8/layout/equation2"/>
    <dgm:cxn modelId="{4F4599AA-CD7C-4D4F-9FFF-7298BF0EF9C2}" type="presParOf" srcId="{8547262D-4DB8-4A71-BAB7-20C359C8B0F8}" destId="{D1BA437D-1D27-424A-9B72-9090D487CFAA}" srcOrd="0" destOrd="0" presId="urn:microsoft.com/office/officeart/2005/8/layout/equation2"/>
    <dgm:cxn modelId="{659AD0F4-8368-43DF-8D36-A116066E3BD5}" type="presParOf" srcId="{38574ACD-D21D-41CF-BB8F-803CA51437DF}" destId="{7737C9AF-69E8-43C2-9FF5-060D0514BE7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50405-D6D9-4C18-8EED-928F970217C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586A8-888F-42C1-A4BB-0A1793939E36}">
      <dgm:prSet phldrT="[Text]"/>
      <dgm:spPr/>
      <dgm:t>
        <a:bodyPr/>
        <a:lstStyle/>
        <a:p>
          <a:r>
            <a:rPr lang="en-US" dirty="0" smtClean="0"/>
            <a:t>Attitude</a:t>
          </a:r>
          <a:endParaRPr lang="en-US" dirty="0"/>
        </a:p>
      </dgm:t>
    </dgm:pt>
    <dgm:pt modelId="{428D69AF-8191-4AB9-BACB-25EA706CA0E9}" type="parTrans" cxnId="{88C29C14-95BD-4E4E-AC8D-EFCABD7A7685}">
      <dgm:prSet/>
      <dgm:spPr/>
      <dgm:t>
        <a:bodyPr/>
        <a:lstStyle/>
        <a:p>
          <a:endParaRPr lang="en-US"/>
        </a:p>
      </dgm:t>
    </dgm:pt>
    <dgm:pt modelId="{5FB3A6E8-FCC3-4B62-BE61-E5E4FF9419C2}" type="sibTrans" cxnId="{88C29C14-95BD-4E4E-AC8D-EFCABD7A7685}">
      <dgm:prSet/>
      <dgm:spPr/>
      <dgm:t>
        <a:bodyPr/>
        <a:lstStyle/>
        <a:p>
          <a:endParaRPr lang="en-US"/>
        </a:p>
      </dgm:t>
    </dgm:pt>
    <dgm:pt modelId="{E56C50FF-A428-4FC8-A1FD-A06694AD23A4}">
      <dgm:prSet phldrT="[Text]"/>
      <dgm:spPr/>
      <dgm:t>
        <a:bodyPr/>
        <a:lstStyle/>
        <a:p>
          <a:r>
            <a:rPr lang="en-US" dirty="0" smtClean="0"/>
            <a:t>Follow Up</a:t>
          </a:r>
          <a:endParaRPr lang="en-US" dirty="0"/>
        </a:p>
      </dgm:t>
    </dgm:pt>
    <dgm:pt modelId="{D9F11E62-3103-4EF6-93F1-24624EFC9761}" type="parTrans" cxnId="{32F67EA6-0492-4FE2-A6A8-85909750FBF3}">
      <dgm:prSet/>
      <dgm:spPr/>
      <dgm:t>
        <a:bodyPr/>
        <a:lstStyle/>
        <a:p>
          <a:endParaRPr lang="en-US"/>
        </a:p>
      </dgm:t>
    </dgm:pt>
    <dgm:pt modelId="{D4A20C79-6837-4F89-A703-F5F9535947E9}" type="sibTrans" cxnId="{32F67EA6-0492-4FE2-A6A8-85909750FBF3}">
      <dgm:prSet/>
      <dgm:spPr/>
      <dgm:t>
        <a:bodyPr/>
        <a:lstStyle/>
        <a:p>
          <a:endParaRPr lang="en-US"/>
        </a:p>
      </dgm:t>
    </dgm:pt>
    <dgm:pt modelId="{8429388B-0AE8-4AE4-B622-EEA10296697A}">
      <dgm:prSet phldrT="[Text]"/>
      <dgm:spPr/>
      <dgm:t>
        <a:bodyPr/>
        <a:lstStyle/>
        <a:p>
          <a:r>
            <a:rPr lang="en-US" dirty="0" smtClean="0"/>
            <a:t>Targeting</a:t>
          </a:r>
          <a:endParaRPr lang="en-US" dirty="0"/>
        </a:p>
      </dgm:t>
    </dgm:pt>
    <dgm:pt modelId="{B7C0C7B5-CE64-49CA-AB29-216FF0AA4182}" type="parTrans" cxnId="{D4F75083-E0A7-4D61-8D26-9C40CFDADFE8}">
      <dgm:prSet/>
      <dgm:spPr/>
      <dgm:t>
        <a:bodyPr/>
        <a:lstStyle/>
        <a:p>
          <a:endParaRPr lang="en-US"/>
        </a:p>
      </dgm:t>
    </dgm:pt>
    <dgm:pt modelId="{AAA26166-E5F1-4592-B2DC-B37322213B3E}" type="sibTrans" cxnId="{D4F75083-E0A7-4D61-8D26-9C40CFDADFE8}">
      <dgm:prSet/>
      <dgm:spPr/>
      <dgm:t>
        <a:bodyPr/>
        <a:lstStyle/>
        <a:p>
          <a:endParaRPr lang="en-US"/>
        </a:p>
      </dgm:t>
    </dgm:pt>
    <dgm:pt modelId="{D8639E03-0DAC-4D3E-8DF4-0A7734F9F8C2}">
      <dgm:prSet phldrT="[Text]"/>
      <dgm:spPr/>
      <dgm:t>
        <a:bodyPr/>
        <a:lstStyle/>
        <a:p>
          <a:r>
            <a:rPr lang="en-US" dirty="0" smtClean="0"/>
            <a:t>Message/Delivery</a:t>
          </a:r>
          <a:endParaRPr lang="en-US" dirty="0"/>
        </a:p>
      </dgm:t>
    </dgm:pt>
    <dgm:pt modelId="{B240DA72-4394-4328-BE2D-6B377F703865}" type="parTrans" cxnId="{EAA260DD-0393-4D09-8D2E-C5EF061D95AE}">
      <dgm:prSet/>
      <dgm:spPr/>
      <dgm:t>
        <a:bodyPr/>
        <a:lstStyle/>
        <a:p>
          <a:endParaRPr lang="en-US"/>
        </a:p>
      </dgm:t>
    </dgm:pt>
    <dgm:pt modelId="{A48241E5-5650-40CF-B22B-C8B712A3AF5E}" type="sibTrans" cxnId="{EAA260DD-0393-4D09-8D2E-C5EF061D95AE}">
      <dgm:prSet/>
      <dgm:spPr/>
      <dgm:t>
        <a:bodyPr/>
        <a:lstStyle/>
        <a:p>
          <a:endParaRPr lang="en-US"/>
        </a:p>
      </dgm:t>
    </dgm:pt>
    <dgm:pt modelId="{6D11E695-CA24-4FD1-9C2B-2D7314E87092}" type="pres">
      <dgm:prSet presAssocID="{1F850405-D6D9-4C18-8EED-928F970217C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EFDCDF-5012-4405-A87D-8663B6505A0A}" type="pres">
      <dgm:prSet presAssocID="{1F850405-D6D9-4C18-8EED-928F970217C5}" presName="diamond" presStyleLbl="bgShp" presStyleIdx="0" presStyleCnt="1"/>
      <dgm:spPr/>
    </dgm:pt>
    <dgm:pt modelId="{5C7E57E1-68B5-4497-B02D-EBFD5D56033F}" type="pres">
      <dgm:prSet presAssocID="{1F850405-D6D9-4C18-8EED-928F970217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637CD-6259-4166-9439-16828748EB2A}" type="pres">
      <dgm:prSet presAssocID="{1F850405-D6D9-4C18-8EED-928F970217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F447-70D3-4EA0-9521-327A098DDBD2}" type="pres">
      <dgm:prSet presAssocID="{1F850405-D6D9-4C18-8EED-928F970217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1C75F-C153-4BC5-A18A-BD1C925A840C}" type="pres">
      <dgm:prSet presAssocID="{1F850405-D6D9-4C18-8EED-928F970217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A260DD-0393-4D09-8D2E-C5EF061D95AE}" srcId="{1F850405-D6D9-4C18-8EED-928F970217C5}" destId="{D8639E03-0DAC-4D3E-8DF4-0A7734F9F8C2}" srcOrd="3" destOrd="0" parTransId="{B240DA72-4394-4328-BE2D-6B377F703865}" sibTransId="{A48241E5-5650-40CF-B22B-C8B712A3AF5E}"/>
    <dgm:cxn modelId="{800E13D0-18A2-427A-9839-A0AA9A05FAF1}" type="presOf" srcId="{E56C50FF-A428-4FC8-A1FD-A06694AD23A4}" destId="{DC3637CD-6259-4166-9439-16828748EB2A}" srcOrd="0" destOrd="0" presId="urn:microsoft.com/office/officeart/2005/8/layout/matrix3"/>
    <dgm:cxn modelId="{F162BADE-947D-4D3E-96A0-979A354A73D7}" type="presOf" srcId="{D8639E03-0DAC-4D3E-8DF4-0A7734F9F8C2}" destId="{5321C75F-C153-4BC5-A18A-BD1C925A840C}" srcOrd="0" destOrd="0" presId="urn:microsoft.com/office/officeart/2005/8/layout/matrix3"/>
    <dgm:cxn modelId="{DB9A3242-4E3E-4C95-BC0B-7F474894434C}" type="presOf" srcId="{1F850405-D6D9-4C18-8EED-928F970217C5}" destId="{6D11E695-CA24-4FD1-9C2B-2D7314E87092}" srcOrd="0" destOrd="0" presId="urn:microsoft.com/office/officeart/2005/8/layout/matrix3"/>
    <dgm:cxn modelId="{32F67EA6-0492-4FE2-A6A8-85909750FBF3}" srcId="{1F850405-D6D9-4C18-8EED-928F970217C5}" destId="{E56C50FF-A428-4FC8-A1FD-A06694AD23A4}" srcOrd="1" destOrd="0" parTransId="{D9F11E62-3103-4EF6-93F1-24624EFC9761}" sibTransId="{D4A20C79-6837-4F89-A703-F5F9535947E9}"/>
    <dgm:cxn modelId="{3D2D88D5-F5AB-420C-9341-D8AF21C1902E}" type="presOf" srcId="{EB6586A8-888F-42C1-A4BB-0A1793939E36}" destId="{5C7E57E1-68B5-4497-B02D-EBFD5D56033F}" srcOrd="0" destOrd="0" presId="urn:microsoft.com/office/officeart/2005/8/layout/matrix3"/>
    <dgm:cxn modelId="{88C29C14-95BD-4E4E-AC8D-EFCABD7A7685}" srcId="{1F850405-D6D9-4C18-8EED-928F970217C5}" destId="{EB6586A8-888F-42C1-A4BB-0A1793939E36}" srcOrd="0" destOrd="0" parTransId="{428D69AF-8191-4AB9-BACB-25EA706CA0E9}" sibTransId="{5FB3A6E8-FCC3-4B62-BE61-E5E4FF9419C2}"/>
    <dgm:cxn modelId="{D4F75083-E0A7-4D61-8D26-9C40CFDADFE8}" srcId="{1F850405-D6D9-4C18-8EED-928F970217C5}" destId="{8429388B-0AE8-4AE4-B622-EEA10296697A}" srcOrd="2" destOrd="0" parTransId="{B7C0C7B5-CE64-49CA-AB29-216FF0AA4182}" sibTransId="{AAA26166-E5F1-4592-B2DC-B37322213B3E}"/>
    <dgm:cxn modelId="{63954DF5-BD73-491E-94F3-AB4FC3ABD20C}" type="presOf" srcId="{8429388B-0AE8-4AE4-B622-EEA10296697A}" destId="{0D80F447-70D3-4EA0-9521-327A098DDBD2}" srcOrd="0" destOrd="0" presId="urn:microsoft.com/office/officeart/2005/8/layout/matrix3"/>
    <dgm:cxn modelId="{1E062D80-AFD9-4B08-8DAE-CC8826F0467F}" type="presParOf" srcId="{6D11E695-CA24-4FD1-9C2B-2D7314E87092}" destId="{A4EFDCDF-5012-4405-A87D-8663B6505A0A}" srcOrd="0" destOrd="0" presId="urn:microsoft.com/office/officeart/2005/8/layout/matrix3"/>
    <dgm:cxn modelId="{4ADDC22E-459D-4684-83EF-4F33174F08E9}" type="presParOf" srcId="{6D11E695-CA24-4FD1-9C2B-2D7314E87092}" destId="{5C7E57E1-68B5-4497-B02D-EBFD5D56033F}" srcOrd="1" destOrd="0" presId="urn:microsoft.com/office/officeart/2005/8/layout/matrix3"/>
    <dgm:cxn modelId="{88A922F3-8D6C-4C95-960D-B811108CBEA5}" type="presParOf" srcId="{6D11E695-CA24-4FD1-9C2B-2D7314E87092}" destId="{DC3637CD-6259-4166-9439-16828748EB2A}" srcOrd="2" destOrd="0" presId="urn:microsoft.com/office/officeart/2005/8/layout/matrix3"/>
    <dgm:cxn modelId="{119D7DA7-4BEE-42F4-90AC-B4E6F7F6BD26}" type="presParOf" srcId="{6D11E695-CA24-4FD1-9C2B-2D7314E87092}" destId="{0D80F447-70D3-4EA0-9521-327A098DDBD2}" srcOrd="3" destOrd="0" presId="urn:microsoft.com/office/officeart/2005/8/layout/matrix3"/>
    <dgm:cxn modelId="{259462FD-D9AB-440E-AAEC-8E6D333A2249}" type="presParOf" srcId="{6D11E695-CA24-4FD1-9C2B-2D7314E87092}" destId="{5321C75F-C153-4BC5-A18A-BD1C925A840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E52FDD-982A-493B-BD2E-6DDCA4C127F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3159D-9DCB-47F5-B4CE-024F3E5A15D7}">
      <dgm:prSet phldrT="[Text]"/>
      <dgm:spPr/>
      <dgm:t>
        <a:bodyPr/>
        <a:lstStyle/>
        <a:p>
          <a:r>
            <a:rPr lang="en-US" dirty="0" smtClean="0"/>
            <a:t>Competition Makes You Better</a:t>
          </a:r>
          <a:endParaRPr lang="en-US" dirty="0"/>
        </a:p>
      </dgm:t>
    </dgm:pt>
    <dgm:pt modelId="{D5280FEE-5559-4122-A48E-5F9A9E3DCE78}" type="parTrans" cxnId="{5A2C54AB-2C29-4745-A88B-B1FC9477A5C9}">
      <dgm:prSet/>
      <dgm:spPr/>
      <dgm:t>
        <a:bodyPr/>
        <a:lstStyle/>
        <a:p>
          <a:endParaRPr lang="en-US"/>
        </a:p>
      </dgm:t>
    </dgm:pt>
    <dgm:pt modelId="{729FAC1D-27DD-4470-B046-53CA3D1FA134}" type="sibTrans" cxnId="{5A2C54AB-2C29-4745-A88B-B1FC9477A5C9}">
      <dgm:prSet/>
      <dgm:spPr/>
      <dgm:t>
        <a:bodyPr/>
        <a:lstStyle/>
        <a:p>
          <a:endParaRPr lang="en-US"/>
        </a:p>
      </dgm:t>
    </dgm:pt>
    <dgm:pt modelId="{6CFBA1DE-A3A0-48A3-A9BB-7FA457A4EADD}">
      <dgm:prSet phldrT="[Text]"/>
      <dgm:spPr/>
      <dgm:t>
        <a:bodyPr/>
        <a:lstStyle/>
        <a:p>
          <a:r>
            <a:rPr lang="en-US" dirty="0" smtClean="0"/>
            <a:t>Winner Never Quits</a:t>
          </a:r>
          <a:endParaRPr lang="en-US" dirty="0"/>
        </a:p>
      </dgm:t>
    </dgm:pt>
    <dgm:pt modelId="{16D83DDF-22EA-4628-B4E4-6BB3E5DABC0F}" type="parTrans" cxnId="{E02374F8-046A-4468-B140-740C31F56245}">
      <dgm:prSet/>
      <dgm:spPr/>
      <dgm:t>
        <a:bodyPr/>
        <a:lstStyle/>
        <a:p>
          <a:endParaRPr lang="en-US"/>
        </a:p>
      </dgm:t>
    </dgm:pt>
    <dgm:pt modelId="{26DC4556-88E1-4B5D-AA2A-5A08CD1FCC87}" type="sibTrans" cxnId="{E02374F8-046A-4468-B140-740C31F56245}">
      <dgm:prSet/>
      <dgm:spPr/>
      <dgm:t>
        <a:bodyPr/>
        <a:lstStyle/>
        <a:p>
          <a:endParaRPr lang="en-US"/>
        </a:p>
      </dgm:t>
    </dgm:pt>
    <dgm:pt modelId="{0C0EA03C-53D4-44A0-9BEF-A09BBC7D2F6B}">
      <dgm:prSet phldrT="[Text]"/>
      <dgm:spPr/>
      <dgm:t>
        <a:bodyPr/>
        <a:lstStyle/>
        <a:p>
          <a:r>
            <a:rPr lang="en-US" dirty="0" smtClean="0"/>
            <a:t>Love Competition</a:t>
          </a:r>
          <a:endParaRPr lang="en-US" dirty="0"/>
        </a:p>
      </dgm:t>
    </dgm:pt>
    <dgm:pt modelId="{B31A8886-B75B-4674-B826-CF5B7DCF3BAE}" type="sibTrans" cxnId="{555985E6-CFCA-4770-B94A-6031C28DA1BD}">
      <dgm:prSet/>
      <dgm:spPr/>
      <dgm:t>
        <a:bodyPr/>
        <a:lstStyle/>
        <a:p>
          <a:endParaRPr lang="en-US"/>
        </a:p>
      </dgm:t>
    </dgm:pt>
    <dgm:pt modelId="{43777B32-7FE2-4721-AA89-0FD9245720F4}" type="parTrans" cxnId="{555985E6-CFCA-4770-B94A-6031C28DA1BD}">
      <dgm:prSet/>
      <dgm:spPr/>
      <dgm:t>
        <a:bodyPr/>
        <a:lstStyle/>
        <a:p>
          <a:endParaRPr lang="en-US"/>
        </a:p>
      </dgm:t>
    </dgm:pt>
    <dgm:pt modelId="{A91F0D8F-853B-496A-9622-DC1B9B3DFD94}" type="pres">
      <dgm:prSet presAssocID="{5EE52FDD-982A-493B-BD2E-6DDCA4C127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3926E-EA1D-4EC7-B9E0-1CAB470C679F}" type="pres">
      <dgm:prSet presAssocID="{3093159D-9DCB-47F5-B4CE-024F3E5A15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C4E78-54AD-4BB4-87B0-B259A933645D}" type="pres">
      <dgm:prSet presAssocID="{729FAC1D-27DD-4470-B046-53CA3D1FA13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5132977-0932-4BB1-98C9-3BBDAF38BAFF}" type="pres">
      <dgm:prSet presAssocID="{729FAC1D-27DD-4470-B046-53CA3D1FA13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60089AC-5882-447E-AA48-D2455FCE6F6E}" type="pres">
      <dgm:prSet presAssocID="{0C0EA03C-53D4-44A0-9BEF-A09BBC7D2F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1FF22-7C07-49FD-B469-6CD694669EE3}" type="pres">
      <dgm:prSet presAssocID="{B31A8886-B75B-4674-B826-CF5B7DCF3BA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7197660-CB49-422C-BEC3-E142E9A5A860}" type="pres">
      <dgm:prSet presAssocID="{B31A8886-B75B-4674-B826-CF5B7DCF3BA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B94D70D-6538-48BD-B876-A1E102586ADA}" type="pres">
      <dgm:prSet presAssocID="{6CFBA1DE-A3A0-48A3-A9BB-7FA457A4EA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F51AB-43F0-4844-AF7B-3E067F18CD8D}" type="pres">
      <dgm:prSet presAssocID="{26DC4556-88E1-4B5D-AA2A-5A08CD1FCC8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B0082A7-7CAF-4FF6-9C30-2EDFF7041577}" type="pres">
      <dgm:prSet presAssocID="{26DC4556-88E1-4B5D-AA2A-5A08CD1FCC8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D962784-B855-4196-93E8-E7B8FB90C77A}" type="presOf" srcId="{729FAC1D-27DD-4470-B046-53CA3D1FA134}" destId="{D5132977-0932-4BB1-98C9-3BBDAF38BAFF}" srcOrd="1" destOrd="0" presId="urn:microsoft.com/office/officeart/2005/8/layout/cycle7"/>
    <dgm:cxn modelId="{E08CCE09-AE86-4D12-93EE-EC7BD689DE55}" type="presOf" srcId="{B31A8886-B75B-4674-B826-CF5B7DCF3BAE}" destId="{3131FF22-7C07-49FD-B469-6CD694669EE3}" srcOrd="0" destOrd="0" presId="urn:microsoft.com/office/officeart/2005/8/layout/cycle7"/>
    <dgm:cxn modelId="{AC4D8B97-30A8-4196-A481-019196823974}" type="presOf" srcId="{26DC4556-88E1-4B5D-AA2A-5A08CD1FCC87}" destId="{06CF51AB-43F0-4844-AF7B-3E067F18CD8D}" srcOrd="0" destOrd="0" presId="urn:microsoft.com/office/officeart/2005/8/layout/cycle7"/>
    <dgm:cxn modelId="{70A3D94F-5DA7-4F4F-8427-7A3D47E34884}" type="presOf" srcId="{0C0EA03C-53D4-44A0-9BEF-A09BBC7D2F6B}" destId="{D60089AC-5882-447E-AA48-D2455FCE6F6E}" srcOrd="0" destOrd="0" presId="urn:microsoft.com/office/officeart/2005/8/layout/cycle7"/>
    <dgm:cxn modelId="{DE49A6B4-18D5-44BC-A96B-B0A0CD0D8D0A}" type="presOf" srcId="{6CFBA1DE-A3A0-48A3-A9BB-7FA457A4EADD}" destId="{1B94D70D-6538-48BD-B876-A1E102586ADA}" srcOrd="0" destOrd="0" presId="urn:microsoft.com/office/officeart/2005/8/layout/cycle7"/>
    <dgm:cxn modelId="{5A2C54AB-2C29-4745-A88B-B1FC9477A5C9}" srcId="{5EE52FDD-982A-493B-BD2E-6DDCA4C127FA}" destId="{3093159D-9DCB-47F5-B4CE-024F3E5A15D7}" srcOrd="0" destOrd="0" parTransId="{D5280FEE-5559-4122-A48E-5F9A9E3DCE78}" sibTransId="{729FAC1D-27DD-4470-B046-53CA3D1FA134}"/>
    <dgm:cxn modelId="{24F7FE6F-8E20-4851-A257-D2F5EFD5ED27}" type="presOf" srcId="{729FAC1D-27DD-4470-B046-53CA3D1FA134}" destId="{65EC4E78-54AD-4BB4-87B0-B259A933645D}" srcOrd="0" destOrd="0" presId="urn:microsoft.com/office/officeart/2005/8/layout/cycle7"/>
    <dgm:cxn modelId="{E02374F8-046A-4468-B140-740C31F56245}" srcId="{5EE52FDD-982A-493B-BD2E-6DDCA4C127FA}" destId="{6CFBA1DE-A3A0-48A3-A9BB-7FA457A4EADD}" srcOrd="2" destOrd="0" parTransId="{16D83DDF-22EA-4628-B4E4-6BB3E5DABC0F}" sibTransId="{26DC4556-88E1-4B5D-AA2A-5A08CD1FCC87}"/>
    <dgm:cxn modelId="{555985E6-CFCA-4770-B94A-6031C28DA1BD}" srcId="{5EE52FDD-982A-493B-BD2E-6DDCA4C127FA}" destId="{0C0EA03C-53D4-44A0-9BEF-A09BBC7D2F6B}" srcOrd="1" destOrd="0" parTransId="{43777B32-7FE2-4721-AA89-0FD9245720F4}" sibTransId="{B31A8886-B75B-4674-B826-CF5B7DCF3BAE}"/>
    <dgm:cxn modelId="{7EAF17E3-2A9F-465D-B324-ACC78D3E34CA}" type="presOf" srcId="{B31A8886-B75B-4674-B826-CF5B7DCF3BAE}" destId="{67197660-CB49-422C-BEC3-E142E9A5A860}" srcOrd="1" destOrd="0" presId="urn:microsoft.com/office/officeart/2005/8/layout/cycle7"/>
    <dgm:cxn modelId="{57645785-2454-49DD-AF64-9DF17A989348}" type="presOf" srcId="{26DC4556-88E1-4B5D-AA2A-5A08CD1FCC87}" destId="{1B0082A7-7CAF-4FF6-9C30-2EDFF7041577}" srcOrd="1" destOrd="0" presId="urn:microsoft.com/office/officeart/2005/8/layout/cycle7"/>
    <dgm:cxn modelId="{86137A2A-DD48-4086-8E4F-37ECB53B6095}" type="presOf" srcId="{3093159D-9DCB-47F5-B4CE-024F3E5A15D7}" destId="{B8C3926E-EA1D-4EC7-B9E0-1CAB470C679F}" srcOrd="0" destOrd="0" presId="urn:microsoft.com/office/officeart/2005/8/layout/cycle7"/>
    <dgm:cxn modelId="{77E8F3B9-B927-44C8-B02B-40E6EBA1CAC0}" type="presOf" srcId="{5EE52FDD-982A-493B-BD2E-6DDCA4C127FA}" destId="{A91F0D8F-853B-496A-9622-DC1B9B3DFD94}" srcOrd="0" destOrd="0" presId="urn:microsoft.com/office/officeart/2005/8/layout/cycle7"/>
    <dgm:cxn modelId="{C5EC9CAC-AC56-4B3F-9746-D6E42D25F5F5}" type="presParOf" srcId="{A91F0D8F-853B-496A-9622-DC1B9B3DFD94}" destId="{B8C3926E-EA1D-4EC7-B9E0-1CAB470C679F}" srcOrd="0" destOrd="0" presId="urn:microsoft.com/office/officeart/2005/8/layout/cycle7"/>
    <dgm:cxn modelId="{ECC80237-EE4E-486F-A142-74670F45986B}" type="presParOf" srcId="{A91F0D8F-853B-496A-9622-DC1B9B3DFD94}" destId="{65EC4E78-54AD-4BB4-87B0-B259A933645D}" srcOrd="1" destOrd="0" presId="urn:microsoft.com/office/officeart/2005/8/layout/cycle7"/>
    <dgm:cxn modelId="{42EB52F6-26ED-4045-9EAB-35BE7E576238}" type="presParOf" srcId="{65EC4E78-54AD-4BB4-87B0-B259A933645D}" destId="{D5132977-0932-4BB1-98C9-3BBDAF38BAFF}" srcOrd="0" destOrd="0" presId="urn:microsoft.com/office/officeart/2005/8/layout/cycle7"/>
    <dgm:cxn modelId="{BA97BE66-1A2A-47C6-98EB-C549F5763FB7}" type="presParOf" srcId="{A91F0D8F-853B-496A-9622-DC1B9B3DFD94}" destId="{D60089AC-5882-447E-AA48-D2455FCE6F6E}" srcOrd="2" destOrd="0" presId="urn:microsoft.com/office/officeart/2005/8/layout/cycle7"/>
    <dgm:cxn modelId="{8BC1B475-DC92-491F-B272-50C798CAA640}" type="presParOf" srcId="{A91F0D8F-853B-496A-9622-DC1B9B3DFD94}" destId="{3131FF22-7C07-49FD-B469-6CD694669EE3}" srcOrd="3" destOrd="0" presId="urn:microsoft.com/office/officeart/2005/8/layout/cycle7"/>
    <dgm:cxn modelId="{04F0DC42-5839-4767-B8F8-78B4DF19893E}" type="presParOf" srcId="{3131FF22-7C07-49FD-B469-6CD694669EE3}" destId="{67197660-CB49-422C-BEC3-E142E9A5A860}" srcOrd="0" destOrd="0" presId="urn:microsoft.com/office/officeart/2005/8/layout/cycle7"/>
    <dgm:cxn modelId="{F86206EA-C49E-4D39-86E9-88DFB6C0E4EB}" type="presParOf" srcId="{A91F0D8F-853B-496A-9622-DC1B9B3DFD94}" destId="{1B94D70D-6538-48BD-B876-A1E102586ADA}" srcOrd="4" destOrd="0" presId="urn:microsoft.com/office/officeart/2005/8/layout/cycle7"/>
    <dgm:cxn modelId="{A5FA2A3F-BCA6-4AE9-A7E1-3D0D6F89CC0F}" type="presParOf" srcId="{A91F0D8F-853B-496A-9622-DC1B9B3DFD94}" destId="{06CF51AB-43F0-4844-AF7B-3E067F18CD8D}" srcOrd="5" destOrd="0" presId="urn:microsoft.com/office/officeart/2005/8/layout/cycle7"/>
    <dgm:cxn modelId="{F84F40BC-91CE-43EB-BF9C-16E0716D75AB}" type="presParOf" srcId="{06CF51AB-43F0-4844-AF7B-3E067F18CD8D}" destId="{1B0082A7-7CAF-4FF6-9C30-2EDFF704157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F5031D-C4AA-41DF-AE79-8272E49792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431D6-D107-4BD5-B3F5-2A775CCEB5E0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US" dirty="0"/>
        </a:p>
      </dgm:t>
    </dgm:pt>
    <dgm:pt modelId="{022C2BCA-FF6D-4DC9-BEF5-58C274A4E577}" type="parTrans" cxnId="{169DB580-90AB-4AF6-A3E1-7529CD38B287}">
      <dgm:prSet/>
      <dgm:spPr/>
      <dgm:t>
        <a:bodyPr/>
        <a:lstStyle/>
        <a:p>
          <a:endParaRPr lang="en-US"/>
        </a:p>
      </dgm:t>
    </dgm:pt>
    <dgm:pt modelId="{C8D46466-B5F4-4177-9F57-F31544B8408D}" type="sibTrans" cxnId="{169DB580-90AB-4AF6-A3E1-7529CD38B287}">
      <dgm:prSet/>
      <dgm:spPr/>
      <dgm:t>
        <a:bodyPr/>
        <a:lstStyle/>
        <a:p>
          <a:endParaRPr lang="en-US"/>
        </a:p>
      </dgm:t>
    </dgm:pt>
    <dgm:pt modelId="{F6C9BB5D-7A88-4529-80A9-A7A71575788D}">
      <dgm:prSet phldrT="[Text]"/>
      <dgm:spPr/>
      <dgm:t>
        <a:bodyPr/>
        <a:lstStyle/>
        <a:p>
          <a:r>
            <a:rPr lang="en-US" dirty="0" smtClean="0"/>
            <a:t>Awareness</a:t>
          </a:r>
          <a:endParaRPr lang="en-US" dirty="0"/>
        </a:p>
      </dgm:t>
    </dgm:pt>
    <dgm:pt modelId="{ECB5B5D9-B03F-46AF-BBE4-6B38AAC782D2}" type="parTrans" cxnId="{CB7F8DB7-1061-426A-B5A3-235BFB58CB72}">
      <dgm:prSet/>
      <dgm:spPr/>
      <dgm:t>
        <a:bodyPr/>
        <a:lstStyle/>
        <a:p>
          <a:endParaRPr lang="en-US"/>
        </a:p>
      </dgm:t>
    </dgm:pt>
    <dgm:pt modelId="{796542A5-EB82-4C07-A5FD-8C31827575BF}" type="sibTrans" cxnId="{CB7F8DB7-1061-426A-B5A3-235BFB58CB72}">
      <dgm:prSet/>
      <dgm:spPr/>
      <dgm:t>
        <a:bodyPr/>
        <a:lstStyle/>
        <a:p>
          <a:endParaRPr lang="en-US"/>
        </a:p>
      </dgm:t>
    </dgm:pt>
    <dgm:pt modelId="{30C49E96-319C-4269-9D83-4AA808B8FB01}">
      <dgm:prSet phldrT="[Text]"/>
      <dgm:spPr/>
      <dgm:t>
        <a:bodyPr/>
        <a:lstStyle/>
        <a:p>
          <a:r>
            <a:rPr lang="en-US" dirty="0" smtClean="0"/>
            <a:t>Trial</a:t>
          </a:r>
          <a:endParaRPr lang="en-US" dirty="0"/>
        </a:p>
      </dgm:t>
    </dgm:pt>
    <dgm:pt modelId="{51E7E8FB-F897-4954-9FC2-52B54D13E355}" type="parTrans" cxnId="{D1D91165-6880-48BE-992D-D2CDC398F0E4}">
      <dgm:prSet/>
      <dgm:spPr/>
      <dgm:t>
        <a:bodyPr/>
        <a:lstStyle/>
        <a:p>
          <a:endParaRPr lang="en-US"/>
        </a:p>
      </dgm:t>
    </dgm:pt>
    <dgm:pt modelId="{14452DC1-4A21-4AD9-82FD-6D2CF2D08B28}" type="sibTrans" cxnId="{D1D91165-6880-48BE-992D-D2CDC398F0E4}">
      <dgm:prSet/>
      <dgm:spPr/>
      <dgm:t>
        <a:bodyPr/>
        <a:lstStyle/>
        <a:p>
          <a:endParaRPr lang="en-US"/>
        </a:p>
      </dgm:t>
    </dgm:pt>
    <dgm:pt modelId="{B537F3C8-1BB5-46CD-B023-B3E3AA994A43}">
      <dgm:prSet phldrT="[Text]"/>
      <dgm:spPr/>
      <dgm:t>
        <a:bodyPr/>
        <a:lstStyle/>
        <a:p>
          <a:r>
            <a:rPr lang="en-US" dirty="0" smtClean="0"/>
            <a:t>Repeat Rx</a:t>
          </a:r>
          <a:endParaRPr lang="en-US" dirty="0"/>
        </a:p>
      </dgm:t>
    </dgm:pt>
    <dgm:pt modelId="{531A70EA-ACE5-4FCA-A9D5-E6F1F3F192F2}" type="parTrans" cxnId="{17B15172-F28E-4866-92C9-E76F7AF77E23}">
      <dgm:prSet/>
      <dgm:spPr/>
      <dgm:t>
        <a:bodyPr/>
        <a:lstStyle/>
        <a:p>
          <a:endParaRPr lang="en-US"/>
        </a:p>
      </dgm:t>
    </dgm:pt>
    <dgm:pt modelId="{22ED6DB0-7037-4C59-9EBA-394D78036A45}" type="sibTrans" cxnId="{17B15172-F28E-4866-92C9-E76F7AF77E23}">
      <dgm:prSet/>
      <dgm:spPr/>
      <dgm:t>
        <a:bodyPr/>
        <a:lstStyle/>
        <a:p>
          <a:endParaRPr lang="en-US"/>
        </a:p>
      </dgm:t>
    </dgm:pt>
    <dgm:pt modelId="{647EE36F-FA8E-4B36-B12D-22924798C44C}" type="pres">
      <dgm:prSet presAssocID="{8AF5031D-C4AA-41DF-AE79-8272E49792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2ABB3F-5463-4B48-9ECA-181ED6408CAD}" type="pres">
      <dgm:prSet presAssocID="{FD7431D6-D107-4BD5-B3F5-2A775CCEB5E0}" presName="root1" presStyleCnt="0"/>
      <dgm:spPr/>
    </dgm:pt>
    <dgm:pt modelId="{588412B7-DD81-4852-89B4-97EE9AA31781}" type="pres">
      <dgm:prSet presAssocID="{FD7431D6-D107-4BD5-B3F5-2A775CCEB5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94144-F14D-4477-80BF-E2EC320F274E}" type="pres">
      <dgm:prSet presAssocID="{FD7431D6-D107-4BD5-B3F5-2A775CCEB5E0}" presName="level2hierChild" presStyleCnt="0"/>
      <dgm:spPr/>
    </dgm:pt>
    <dgm:pt modelId="{1BBF311B-34A2-4A75-8849-DEFE0708FB84}" type="pres">
      <dgm:prSet presAssocID="{ECB5B5D9-B03F-46AF-BBE4-6B38AAC782D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947227A-BBA6-4414-A347-77FB74212FDC}" type="pres">
      <dgm:prSet presAssocID="{ECB5B5D9-B03F-46AF-BBE4-6B38AAC782D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E7F8C27-A706-4352-9CED-54F4B9D8F6B2}" type="pres">
      <dgm:prSet presAssocID="{F6C9BB5D-7A88-4529-80A9-A7A71575788D}" presName="root2" presStyleCnt="0"/>
      <dgm:spPr/>
    </dgm:pt>
    <dgm:pt modelId="{DEC9A337-A718-4FC6-8116-122EA010C895}" type="pres">
      <dgm:prSet presAssocID="{F6C9BB5D-7A88-4529-80A9-A7A71575788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BE4A7-E617-4A3E-82DA-27744552E0BE}" type="pres">
      <dgm:prSet presAssocID="{F6C9BB5D-7A88-4529-80A9-A7A71575788D}" presName="level3hierChild" presStyleCnt="0"/>
      <dgm:spPr/>
    </dgm:pt>
    <dgm:pt modelId="{D553C750-02C0-445D-80A6-AFB08D1817AE}" type="pres">
      <dgm:prSet presAssocID="{51E7E8FB-F897-4954-9FC2-52B54D13E355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BE3C138-BD5B-49BD-8741-41917394C1F3}" type="pres">
      <dgm:prSet presAssocID="{51E7E8FB-F897-4954-9FC2-52B54D13E35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5C65FE9-C8B4-432F-9627-64BD093C837C}" type="pres">
      <dgm:prSet presAssocID="{30C49E96-319C-4269-9D83-4AA808B8FB01}" presName="root2" presStyleCnt="0"/>
      <dgm:spPr/>
    </dgm:pt>
    <dgm:pt modelId="{2BE5AECB-B0A9-4D63-908A-72DFC31196CE}" type="pres">
      <dgm:prSet presAssocID="{30C49E96-319C-4269-9D83-4AA808B8FB0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BC4A6-A5F5-41C3-B002-120217C0EE58}" type="pres">
      <dgm:prSet presAssocID="{30C49E96-319C-4269-9D83-4AA808B8FB01}" presName="level3hierChild" presStyleCnt="0"/>
      <dgm:spPr/>
    </dgm:pt>
    <dgm:pt modelId="{F373E730-BB81-41D8-8FD9-EDE3BB9F9380}" type="pres">
      <dgm:prSet presAssocID="{531A70EA-ACE5-4FCA-A9D5-E6F1F3F192F2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729D671-D8D4-40D4-B59E-584921304011}" type="pres">
      <dgm:prSet presAssocID="{531A70EA-ACE5-4FCA-A9D5-E6F1F3F192F2}" presName="connTx" presStyleLbl="parChTrans1D2" presStyleIdx="2" presStyleCnt="3"/>
      <dgm:spPr/>
      <dgm:t>
        <a:bodyPr/>
        <a:lstStyle/>
        <a:p>
          <a:endParaRPr lang="en-US"/>
        </a:p>
      </dgm:t>
    </dgm:pt>
    <dgm:pt modelId="{CDB053BE-5166-4376-A582-0EA0AA579E51}" type="pres">
      <dgm:prSet presAssocID="{B537F3C8-1BB5-46CD-B023-B3E3AA994A43}" presName="root2" presStyleCnt="0"/>
      <dgm:spPr/>
    </dgm:pt>
    <dgm:pt modelId="{9E20FA6D-78F5-4618-B12B-D77AA74DB215}" type="pres">
      <dgm:prSet presAssocID="{B537F3C8-1BB5-46CD-B023-B3E3AA994A4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8AD65-3F0F-4804-AC1B-4B6DAFAACF12}" type="pres">
      <dgm:prSet presAssocID="{B537F3C8-1BB5-46CD-B023-B3E3AA994A43}" presName="level3hierChild" presStyleCnt="0"/>
      <dgm:spPr/>
    </dgm:pt>
  </dgm:ptLst>
  <dgm:cxnLst>
    <dgm:cxn modelId="{17B15172-F28E-4866-92C9-E76F7AF77E23}" srcId="{FD7431D6-D107-4BD5-B3F5-2A775CCEB5E0}" destId="{B537F3C8-1BB5-46CD-B023-B3E3AA994A43}" srcOrd="2" destOrd="0" parTransId="{531A70EA-ACE5-4FCA-A9D5-E6F1F3F192F2}" sibTransId="{22ED6DB0-7037-4C59-9EBA-394D78036A45}"/>
    <dgm:cxn modelId="{169DB580-90AB-4AF6-A3E1-7529CD38B287}" srcId="{8AF5031D-C4AA-41DF-AE79-8272E49792A1}" destId="{FD7431D6-D107-4BD5-B3F5-2A775CCEB5E0}" srcOrd="0" destOrd="0" parTransId="{022C2BCA-FF6D-4DC9-BEF5-58C274A4E577}" sibTransId="{C8D46466-B5F4-4177-9F57-F31544B8408D}"/>
    <dgm:cxn modelId="{94645BA2-0D94-4418-A41E-2688B43B1794}" type="presOf" srcId="{F6C9BB5D-7A88-4529-80A9-A7A71575788D}" destId="{DEC9A337-A718-4FC6-8116-122EA010C895}" srcOrd="0" destOrd="0" presId="urn:microsoft.com/office/officeart/2008/layout/HorizontalMultiLevelHierarchy"/>
    <dgm:cxn modelId="{9BC61DB8-F530-48CE-BCCC-EBD39373B18B}" type="presOf" srcId="{30C49E96-319C-4269-9D83-4AA808B8FB01}" destId="{2BE5AECB-B0A9-4D63-908A-72DFC31196CE}" srcOrd="0" destOrd="0" presId="urn:microsoft.com/office/officeart/2008/layout/HorizontalMultiLevelHierarchy"/>
    <dgm:cxn modelId="{1683031A-E035-4F6C-A443-C9A47F6AA3AB}" type="presOf" srcId="{ECB5B5D9-B03F-46AF-BBE4-6B38AAC782D2}" destId="{1BBF311B-34A2-4A75-8849-DEFE0708FB84}" srcOrd="0" destOrd="0" presId="urn:microsoft.com/office/officeart/2008/layout/HorizontalMultiLevelHierarchy"/>
    <dgm:cxn modelId="{476A1221-41BE-4FB6-AA54-CD1BFAD400B5}" type="presOf" srcId="{531A70EA-ACE5-4FCA-A9D5-E6F1F3F192F2}" destId="{2729D671-D8D4-40D4-B59E-584921304011}" srcOrd="1" destOrd="0" presId="urn:microsoft.com/office/officeart/2008/layout/HorizontalMultiLevelHierarchy"/>
    <dgm:cxn modelId="{AEA18384-EF0F-41E6-8B95-5B4AF465D6F9}" type="presOf" srcId="{51E7E8FB-F897-4954-9FC2-52B54D13E355}" destId="{9BE3C138-BD5B-49BD-8741-41917394C1F3}" srcOrd="1" destOrd="0" presId="urn:microsoft.com/office/officeart/2008/layout/HorizontalMultiLevelHierarchy"/>
    <dgm:cxn modelId="{5368DC1D-B347-4970-80C2-DCBD71C8CBF4}" type="presOf" srcId="{531A70EA-ACE5-4FCA-A9D5-E6F1F3F192F2}" destId="{F373E730-BB81-41D8-8FD9-EDE3BB9F9380}" srcOrd="0" destOrd="0" presId="urn:microsoft.com/office/officeart/2008/layout/HorizontalMultiLevelHierarchy"/>
    <dgm:cxn modelId="{CB7F8DB7-1061-426A-B5A3-235BFB58CB72}" srcId="{FD7431D6-D107-4BD5-B3F5-2A775CCEB5E0}" destId="{F6C9BB5D-7A88-4529-80A9-A7A71575788D}" srcOrd="0" destOrd="0" parTransId="{ECB5B5D9-B03F-46AF-BBE4-6B38AAC782D2}" sibTransId="{796542A5-EB82-4C07-A5FD-8C31827575BF}"/>
    <dgm:cxn modelId="{F8224279-AD97-442D-8485-52CD222D0E7E}" type="presOf" srcId="{8AF5031D-C4AA-41DF-AE79-8272E49792A1}" destId="{647EE36F-FA8E-4B36-B12D-22924798C44C}" srcOrd="0" destOrd="0" presId="urn:microsoft.com/office/officeart/2008/layout/HorizontalMultiLevelHierarchy"/>
    <dgm:cxn modelId="{DEAF77E6-CB8A-488B-94D6-134B27B0E162}" type="presOf" srcId="{B537F3C8-1BB5-46CD-B023-B3E3AA994A43}" destId="{9E20FA6D-78F5-4618-B12B-D77AA74DB215}" srcOrd="0" destOrd="0" presId="urn:microsoft.com/office/officeart/2008/layout/HorizontalMultiLevelHierarchy"/>
    <dgm:cxn modelId="{4790DF01-3CC8-4A52-A075-F35FEF62BDA7}" type="presOf" srcId="{ECB5B5D9-B03F-46AF-BBE4-6B38AAC782D2}" destId="{0947227A-BBA6-4414-A347-77FB74212FDC}" srcOrd="1" destOrd="0" presId="urn:microsoft.com/office/officeart/2008/layout/HorizontalMultiLevelHierarchy"/>
    <dgm:cxn modelId="{D1D91165-6880-48BE-992D-D2CDC398F0E4}" srcId="{FD7431D6-D107-4BD5-B3F5-2A775CCEB5E0}" destId="{30C49E96-319C-4269-9D83-4AA808B8FB01}" srcOrd="1" destOrd="0" parTransId="{51E7E8FB-F897-4954-9FC2-52B54D13E355}" sibTransId="{14452DC1-4A21-4AD9-82FD-6D2CF2D08B28}"/>
    <dgm:cxn modelId="{DEBD1E84-2CAD-41D0-B4A7-D7979D8973D5}" type="presOf" srcId="{51E7E8FB-F897-4954-9FC2-52B54D13E355}" destId="{D553C750-02C0-445D-80A6-AFB08D1817AE}" srcOrd="0" destOrd="0" presId="urn:microsoft.com/office/officeart/2008/layout/HorizontalMultiLevelHierarchy"/>
    <dgm:cxn modelId="{6EE7AD2B-C6C3-4993-A544-452CC027F22B}" type="presOf" srcId="{FD7431D6-D107-4BD5-B3F5-2A775CCEB5E0}" destId="{588412B7-DD81-4852-89B4-97EE9AA31781}" srcOrd="0" destOrd="0" presId="urn:microsoft.com/office/officeart/2008/layout/HorizontalMultiLevelHierarchy"/>
    <dgm:cxn modelId="{51755B34-D1FA-4B69-A0D4-65D893AE9AC5}" type="presParOf" srcId="{647EE36F-FA8E-4B36-B12D-22924798C44C}" destId="{742ABB3F-5463-4B48-9ECA-181ED6408CAD}" srcOrd="0" destOrd="0" presId="urn:microsoft.com/office/officeart/2008/layout/HorizontalMultiLevelHierarchy"/>
    <dgm:cxn modelId="{BB849F4F-D8A1-4915-80B2-12B7435BB8B5}" type="presParOf" srcId="{742ABB3F-5463-4B48-9ECA-181ED6408CAD}" destId="{588412B7-DD81-4852-89B4-97EE9AA31781}" srcOrd="0" destOrd="0" presId="urn:microsoft.com/office/officeart/2008/layout/HorizontalMultiLevelHierarchy"/>
    <dgm:cxn modelId="{61BDD22D-A7CF-4072-8233-5900E2503A91}" type="presParOf" srcId="{742ABB3F-5463-4B48-9ECA-181ED6408CAD}" destId="{FF194144-F14D-4477-80BF-E2EC320F274E}" srcOrd="1" destOrd="0" presId="urn:microsoft.com/office/officeart/2008/layout/HorizontalMultiLevelHierarchy"/>
    <dgm:cxn modelId="{AA5A5B96-965F-4A42-B03F-DB21B3767DFB}" type="presParOf" srcId="{FF194144-F14D-4477-80BF-E2EC320F274E}" destId="{1BBF311B-34A2-4A75-8849-DEFE0708FB84}" srcOrd="0" destOrd="0" presId="urn:microsoft.com/office/officeart/2008/layout/HorizontalMultiLevelHierarchy"/>
    <dgm:cxn modelId="{10478303-BFD8-478D-A2F1-D6485896CDE6}" type="presParOf" srcId="{1BBF311B-34A2-4A75-8849-DEFE0708FB84}" destId="{0947227A-BBA6-4414-A347-77FB74212FDC}" srcOrd="0" destOrd="0" presId="urn:microsoft.com/office/officeart/2008/layout/HorizontalMultiLevelHierarchy"/>
    <dgm:cxn modelId="{C8069C9E-50BF-45E4-8F12-4392A205E661}" type="presParOf" srcId="{FF194144-F14D-4477-80BF-E2EC320F274E}" destId="{4E7F8C27-A706-4352-9CED-54F4B9D8F6B2}" srcOrd="1" destOrd="0" presId="urn:microsoft.com/office/officeart/2008/layout/HorizontalMultiLevelHierarchy"/>
    <dgm:cxn modelId="{E0699505-3F1D-49EF-AEEB-243F1ADE514D}" type="presParOf" srcId="{4E7F8C27-A706-4352-9CED-54F4B9D8F6B2}" destId="{DEC9A337-A718-4FC6-8116-122EA010C895}" srcOrd="0" destOrd="0" presId="urn:microsoft.com/office/officeart/2008/layout/HorizontalMultiLevelHierarchy"/>
    <dgm:cxn modelId="{1F87ECE5-7A16-44C8-80F6-A61AD6D4B8C7}" type="presParOf" srcId="{4E7F8C27-A706-4352-9CED-54F4B9D8F6B2}" destId="{EA7BE4A7-E617-4A3E-82DA-27744552E0BE}" srcOrd="1" destOrd="0" presId="urn:microsoft.com/office/officeart/2008/layout/HorizontalMultiLevelHierarchy"/>
    <dgm:cxn modelId="{BEE24E6B-DA98-4162-9667-6233BA8135C7}" type="presParOf" srcId="{FF194144-F14D-4477-80BF-E2EC320F274E}" destId="{D553C750-02C0-445D-80A6-AFB08D1817AE}" srcOrd="2" destOrd="0" presId="urn:microsoft.com/office/officeart/2008/layout/HorizontalMultiLevelHierarchy"/>
    <dgm:cxn modelId="{A1970F6B-5872-451C-A3A9-BC23B5097272}" type="presParOf" srcId="{D553C750-02C0-445D-80A6-AFB08D1817AE}" destId="{9BE3C138-BD5B-49BD-8741-41917394C1F3}" srcOrd="0" destOrd="0" presId="urn:microsoft.com/office/officeart/2008/layout/HorizontalMultiLevelHierarchy"/>
    <dgm:cxn modelId="{F45F5DBB-CA3B-40C3-91A0-8D28FC7BB7BE}" type="presParOf" srcId="{FF194144-F14D-4477-80BF-E2EC320F274E}" destId="{A5C65FE9-C8B4-432F-9627-64BD093C837C}" srcOrd="3" destOrd="0" presId="urn:microsoft.com/office/officeart/2008/layout/HorizontalMultiLevelHierarchy"/>
    <dgm:cxn modelId="{08B7813E-ED9F-4E5D-BAD4-9A3F67F07F51}" type="presParOf" srcId="{A5C65FE9-C8B4-432F-9627-64BD093C837C}" destId="{2BE5AECB-B0A9-4D63-908A-72DFC31196CE}" srcOrd="0" destOrd="0" presId="urn:microsoft.com/office/officeart/2008/layout/HorizontalMultiLevelHierarchy"/>
    <dgm:cxn modelId="{BB842E02-4411-49AD-A5A7-35733480C634}" type="presParOf" srcId="{A5C65FE9-C8B4-432F-9627-64BD093C837C}" destId="{F31BC4A6-A5F5-41C3-B002-120217C0EE58}" srcOrd="1" destOrd="0" presId="urn:microsoft.com/office/officeart/2008/layout/HorizontalMultiLevelHierarchy"/>
    <dgm:cxn modelId="{5ED0F78F-0A7F-4705-9A53-F236217CFD3B}" type="presParOf" srcId="{FF194144-F14D-4477-80BF-E2EC320F274E}" destId="{F373E730-BB81-41D8-8FD9-EDE3BB9F9380}" srcOrd="4" destOrd="0" presId="urn:microsoft.com/office/officeart/2008/layout/HorizontalMultiLevelHierarchy"/>
    <dgm:cxn modelId="{2B68E71A-9C2E-4E22-BF4D-5A4DB4B1905D}" type="presParOf" srcId="{F373E730-BB81-41D8-8FD9-EDE3BB9F9380}" destId="{2729D671-D8D4-40D4-B59E-584921304011}" srcOrd="0" destOrd="0" presId="urn:microsoft.com/office/officeart/2008/layout/HorizontalMultiLevelHierarchy"/>
    <dgm:cxn modelId="{0FE5E2DD-472C-4E84-BDA0-3C32BE9E784B}" type="presParOf" srcId="{FF194144-F14D-4477-80BF-E2EC320F274E}" destId="{CDB053BE-5166-4376-A582-0EA0AA579E51}" srcOrd="5" destOrd="0" presId="urn:microsoft.com/office/officeart/2008/layout/HorizontalMultiLevelHierarchy"/>
    <dgm:cxn modelId="{9AA3899B-9B1F-4B9D-961C-AC7998B747FD}" type="presParOf" srcId="{CDB053BE-5166-4376-A582-0EA0AA579E51}" destId="{9E20FA6D-78F5-4618-B12B-D77AA74DB215}" srcOrd="0" destOrd="0" presId="urn:microsoft.com/office/officeart/2008/layout/HorizontalMultiLevelHierarchy"/>
    <dgm:cxn modelId="{886D813F-7A94-4C36-868A-A2C78BE0B601}" type="presParOf" srcId="{CDB053BE-5166-4376-A582-0EA0AA579E51}" destId="{9768AD65-3F0F-4804-AC1B-4B6DAFAACF1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785603-52B9-4D32-A377-D0B1452A94B5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C060C4-E3A3-47D3-AE76-6CEEF61FC557}">
      <dgm:prSet phldrT="[Text]" phldr="1"/>
      <dgm:spPr/>
      <dgm:t>
        <a:bodyPr/>
        <a:lstStyle/>
        <a:p>
          <a:endParaRPr lang="en-US"/>
        </a:p>
      </dgm:t>
    </dgm:pt>
    <dgm:pt modelId="{F2A5FE56-3A24-47E9-B1CC-098D622727A2}" type="parTrans" cxnId="{2C517607-47DE-4859-A736-44B49A7CCA00}">
      <dgm:prSet/>
      <dgm:spPr/>
      <dgm:t>
        <a:bodyPr/>
        <a:lstStyle/>
        <a:p>
          <a:endParaRPr lang="en-US"/>
        </a:p>
      </dgm:t>
    </dgm:pt>
    <dgm:pt modelId="{420F51DB-CD10-4883-8776-303004069977}" type="sibTrans" cxnId="{2C517607-47DE-4859-A736-44B49A7CCA00}">
      <dgm:prSet/>
      <dgm:spPr/>
      <dgm:t>
        <a:bodyPr/>
        <a:lstStyle/>
        <a:p>
          <a:endParaRPr lang="en-US"/>
        </a:p>
      </dgm:t>
    </dgm:pt>
    <dgm:pt modelId="{EF529E1C-439B-40A4-9277-A09771CD0AFA}">
      <dgm:prSet phldrT="[Text]"/>
      <dgm:spPr/>
      <dgm:t>
        <a:bodyPr/>
        <a:lstStyle/>
        <a:p>
          <a:r>
            <a:rPr lang="en-US" dirty="0" smtClean="0"/>
            <a:t>Clear Feeling To Be different</a:t>
          </a:r>
          <a:endParaRPr lang="en-US" dirty="0"/>
        </a:p>
      </dgm:t>
    </dgm:pt>
    <dgm:pt modelId="{0A48C6ED-F01C-4DAD-BAB5-4CFDEA7BCA4C}" type="parTrans" cxnId="{B7433440-BB87-403D-9FBF-6B3E5FF21CE7}">
      <dgm:prSet/>
      <dgm:spPr/>
      <dgm:t>
        <a:bodyPr/>
        <a:lstStyle/>
        <a:p>
          <a:endParaRPr lang="en-US"/>
        </a:p>
      </dgm:t>
    </dgm:pt>
    <dgm:pt modelId="{C39D3BD8-3315-4D18-B14D-DC75DA613C89}" type="sibTrans" cxnId="{B7433440-BB87-403D-9FBF-6B3E5FF21CE7}">
      <dgm:prSet/>
      <dgm:spPr/>
      <dgm:t>
        <a:bodyPr/>
        <a:lstStyle/>
        <a:p>
          <a:endParaRPr lang="en-US"/>
        </a:p>
      </dgm:t>
    </dgm:pt>
    <dgm:pt modelId="{F170C77F-1B8D-4F29-8EFE-39D347A0DA52}">
      <dgm:prSet phldrT="[Text]" phldr="1"/>
      <dgm:spPr/>
      <dgm:t>
        <a:bodyPr/>
        <a:lstStyle/>
        <a:p>
          <a:endParaRPr lang="en-US"/>
        </a:p>
      </dgm:t>
    </dgm:pt>
    <dgm:pt modelId="{4701F2BE-2ED4-4F7E-A5EF-957D033F7007}" type="parTrans" cxnId="{49E61C2E-0D33-4A41-8156-0AA162E95E85}">
      <dgm:prSet/>
      <dgm:spPr/>
      <dgm:t>
        <a:bodyPr/>
        <a:lstStyle/>
        <a:p>
          <a:endParaRPr lang="en-US"/>
        </a:p>
      </dgm:t>
    </dgm:pt>
    <dgm:pt modelId="{AA23D8AD-7CAD-4674-BE56-1EA515249A05}" type="sibTrans" cxnId="{49E61C2E-0D33-4A41-8156-0AA162E95E85}">
      <dgm:prSet/>
      <dgm:spPr/>
      <dgm:t>
        <a:bodyPr/>
        <a:lstStyle/>
        <a:p>
          <a:endParaRPr lang="en-US"/>
        </a:p>
      </dgm:t>
    </dgm:pt>
    <dgm:pt modelId="{4A893CE1-4B9A-4FB5-8F72-0CCE96836EA6}">
      <dgm:prSet phldrT="[Text]"/>
      <dgm:spPr/>
      <dgm:t>
        <a:bodyPr/>
        <a:lstStyle/>
        <a:p>
          <a:r>
            <a:rPr lang="en-US" dirty="0" smtClean="0"/>
            <a:t>Appearance</a:t>
          </a:r>
        </a:p>
        <a:p>
          <a:r>
            <a:rPr lang="en-US" dirty="0" smtClean="0"/>
            <a:t>- Smile</a:t>
          </a:r>
        </a:p>
        <a:p>
          <a:r>
            <a:rPr lang="en-US" dirty="0" smtClean="0"/>
            <a:t>-Enthusiastic</a:t>
          </a:r>
        </a:p>
        <a:p>
          <a:r>
            <a:rPr lang="en-US" dirty="0" smtClean="0"/>
            <a:t>- Confident</a:t>
          </a:r>
        </a:p>
        <a:p>
          <a:r>
            <a:rPr lang="en-US" dirty="0" smtClean="0"/>
            <a:t>- Assertive</a:t>
          </a:r>
        </a:p>
        <a:p>
          <a:r>
            <a:rPr lang="en-US" dirty="0" smtClean="0"/>
            <a:t>- Dress Code</a:t>
          </a:r>
          <a:endParaRPr lang="en-US" dirty="0"/>
        </a:p>
      </dgm:t>
    </dgm:pt>
    <dgm:pt modelId="{8E811D92-A236-47FD-AD0C-A16C4F9BA05E}" type="parTrans" cxnId="{0C578284-883D-49E5-BDBB-CAC048EEAE2F}">
      <dgm:prSet/>
      <dgm:spPr/>
      <dgm:t>
        <a:bodyPr/>
        <a:lstStyle/>
        <a:p>
          <a:endParaRPr lang="en-US"/>
        </a:p>
      </dgm:t>
    </dgm:pt>
    <dgm:pt modelId="{4D61048B-A8B6-451B-B5A6-6198BFBB3755}" type="sibTrans" cxnId="{0C578284-883D-49E5-BDBB-CAC048EEAE2F}">
      <dgm:prSet/>
      <dgm:spPr/>
      <dgm:t>
        <a:bodyPr/>
        <a:lstStyle/>
        <a:p>
          <a:endParaRPr lang="en-US"/>
        </a:p>
      </dgm:t>
    </dgm:pt>
    <dgm:pt modelId="{929D48FE-0D5E-4C19-80AD-A41D25D4D8B2}">
      <dgm:prSet phldrT="[Text]" phldr="1"/>
      <dgm:spPr/>
      <dgm:t>
        <a:bodyPr/>
        <a:lstStyle/>
        <a:p>
          <a:endParaRPr lang="en-US"/>
        </a:p>
      </dgm:t>
    </dgm:pt>
    <dgm:pt modelId="{32C76456-E012-4D33-9BBA-B5B8DA25541A}" type="parTrans" cxnId="{16926173-225A-4E3F-813C-91DE34D18B60}">
      <dgm:prSet/>
      <dgm:spPr/>
      <dgm:t>
        <a:bodyPr/>
        <a:lstStyle/>
        <a:p>
          <a:endParaRPr lang="en-US"/>
        </a:p>
      </dgm:t>
    </dgm:pt>
    <dgm:pt modelId="{7EE6A455-889D-4673-B262-6E21048D93E9}" type="sibTrans" cxnId="{16926173-225A-4E3F-813C-91DE34D18B60}">
      <dgm:prSet/>
      <dgm:spPr/>
      <dgm:t>
        <a:bodyPr/>
        <a:lstStyle/>
        <a:p>
          <a:endParaRPr lang="en-US"/>
        </a:p>
      </dgm:t>
    </dgm:pt>
    <dgm:pt modelId="{4B3948B6-DEB3-4017-B3D4-A85D4F80385B}">
      <dgm:prSet phldrT="[Text]"/>
      <dgm:spPr/>
      <dgm:t>
        <a:bodyPr/>
        <a:lstStyle/>
        <a:p>
          <a:r>
            <a:rPr lang="en-US" dirty="0" smtClean="0"/>
            <a:t>Content</a:t>
          </a:r>
        </a:p>
        <a:p>
          <a:r>
            <a:rPr lang="en-US" dirty="0" smtClean="0"/>
            <a:t>- How To Say</a:t>
          </a:r>
        </a:p>
        <a:p>
          <a:r>
            <a:rPr lang="en-US" dirty="0" smtClean="0"/>
            <a:t>- What To Say</a:t>
          </a:r>
          <a:endParaRPr lang="en-US" dirty="0"/>
        </a:p>
      </dgm:t>
    </dgm:pt>
    <dgm:pt modelId="{5707FB78-C1E4-4228-BDF0-158178916701}" type="parTrans" cxnId="{3F1AA20A-AA7F-4F03-B212-8CDE2C5210F2}">
      <dgm:prSet/>
      <dgm:spPr/>
      <dgm:t>
        <a:bodyPr/>
        <a:lstStyle/>
        <a:p>
          <a:endParaRPr lang="en-US"/>
        </a:p>
      </dgm:t>
    </dgm:pt>
    <dgm:pt modelId="{63B2FBA8-EB8B-435B-BBB8-2CDDEEC839D8}" type="sibTrans" cxnId="{3F1AA20A-AA7F-4F03-B212-8CDE2C5210F2}">
      <dgm:prSet/>
      <dgm:spPr/>
      <dgm:t>
        <a:bodyPr/>
        <a:lstStyle/>
        <a:p>
          <a:endParaRPr lang="en-US"/>
        </a:p>
      </dgm:t>
    </dgm:pt>
    <dgm:pt modelId="{589786BF-3FFF-4126-ADEA-5514230A294F}" type="pres">
      <dgm:prSet presAssocID="{D3785603-52B9-4D32-A377-D0B1452A94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F27EFE-A8A4-4247-A1F7-51B61FCB3446}" type="pres">
      <dgm:prSet presAssocID="{8FC060C4-E3A3-47D3-AE76-6CEEF61FC557}" presName="compositeNode" presStyleCnt="0">
        <dgm:presLayoutVars>
          <dgm:bulletEnabled val="1"/>
        </dgm:presLayoutVars>
      </dgm:prSet>
      <dgm:spPr/>
    </dgm:pt>
    <dgm:pt modelId="{A7ED062F-0BDD-4F71-8E8A-A4DCFE80968F}" type="pres">
      <dgm:prSet presAssocID="{8FC060C4-E3A3-47D3-AE76-6CEEF61FC557}" presName="bgRect" presStyleLbl="node1" presStyleIdx="0" presStyleCnt="3"/>
      <dgm:spPr/>
      <dgm:t>
        <a:bodyPr/>
        <a:lstStyle/>
        <a:p>
          <a:endParaRPr lang="en-US"/>
        </a:p>
      </dgm:t>
    </dgm:pt>
    <dgm:pt modelId="{B76799DE-ABC9-4679-8F4A-99F4A79A069E}" type="pres">
      <dgm:prSet presAssocID="{8FC060C4-E3A3-47D3-AE76-6CEEF61FC55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95958-69B6-422D-9815-19870B46E2C1}" type="pres">
      <dgm:prSet presAssocID="{8FC060C4-E3A3-47D3-AE76-6CEEF61FC55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15B55-4FC7-49F1-919B-942F57393789}" type="pres">
      <dgm:prSet presAssocID="{420F51DB-CD10-4883-8776-303004069977}" presName="hSp" presStyleCnt="0"/>
      <dgm:spPr/>
    </dgm:pt>
    <dgm:pt modelId="{B3B57B53-9900-4B7E-8267-9A9D47AD7E63}" type="pres">
      <dgm:prSet presAssocID="{420F51DB-CD10-4883-8776-303004069977}" presName="vProcSp" presStyleCnt="0"/>
      <dgm:spPr/>
    </dgm:pt>
    <dgm:pt modelId="{773DD39B-2D56-4FE1-A9D2-75D84F7C4B8C}" type="pres">
      <dgm:prSet presAssocID="{420F51DB-CD10-4883-8776-303004069977}" presName="vSp1" presStyleCnt="0"/>
      <dgm:spPr/>
    </dgm:pt>
    <dgm:pt modelId="{D206C95B-4780-4B8B-B787-10506A759A73}" type="pres">
      <dgm:prSet presAssocID="{420F51DB-CD10-4883-8776-303004069977}" presName="simulatedConn" presStyleLbl="solidFgAcc1" presStyleIdx="0" presStyleCnt="2"/>
      <dgm:spPr/>
    </dgm:pt>
    <dgm:pt modelId="{60996CF8-D55A-438C-821F-27EEC6D65402}" type="pres">
      <dgm:prSet presAssocID="{420F51DB-CD10-4883-8776-303004069977}" presName="vSp2" presStyleCnt="0"/>
      <dgm:spPr/>
    </dgm:pt>
    <dgm:pt modelId="{3F99CC78-9AEA-467E-B434-FC4B69B18FF0}" type="pres">
      <dgm:prSet presAssocID="{420F51DB-CD10-4883-8776-303004069977}" presName="sibTrans" presStyleCnt="0"/>
      <dgm:spPr/>
    </dgm:pt>
    <dgm:pt modelId="{AD3D7539-6744-4EA6-8B21-3E9C4AF62730}" type="pres">
      <dgm:prSet presAssocID="{F170C77F-1B8D-4F29-8EFE-39D347A0DA52}" presName="compositeNode" presStyleCnt="0">
        <dgm:presLayoutVars>
          <dgm:bulletEnabled val="1"/>
        </dgm:presLayoutVars>
      </dgm:prSet>
      <dgm:spPr/>
    </dgm:pt>
    <dgm:pt modelId="{5A787C41-D989-4E06-92EB-18CB37EE314D}" type="pres">
      <dgm:prSet presAssocID="{F170C77F-1B8D-4F29-8EFE-39D347A0DA52}" presName="bgRect" presStyleLbl="node1" presStyleIdx="1" presStyleCnt="3"/>
      <dgm:spPr/>
      <dgm:t>
        <a:bodyPr/>
        <a:lstStyle/>
        <a:p>
          <a:endParaRPr lang="en-US"/>
        </a:p>
      </dgm:t>
    </dgm:pt>
    <dgm:pt modelId="{83A4B373-3A2D-4FB1-9A83-B5608E0FCB08}" type="pres">
      <dgm:prSet presAssocID="{F170C77F-1B8D-4F29-8EFE-39D347A0DA52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5A44D-E2E5-4A6D-8CCE-BFBF03CBC678}" type="pres">
      <dgm:prSet presAssocID="{F170C77F-1B8D-4F29-8EFE-39D347A0DA52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3D54B-B0C8-45F5-B4D7-191CF9F5F2BF}" type="pres">
      <dgm:prSet presAssocID="{AA23D8AD-7CAD-4674-BE56-1EA515249A05}" presName="hSp" presStyleCnt="0"/>
      <dgm:spPr/>
    </dgm:pt>
    <dgm:pt modelId="{9E7EF7F3-F903-43E2-9FDE-C42B40CE9179}" type="pres">
      <dgm:prSet presAssocID="{AA23D8AD-7CAD-4674-BE56-1EA515249A05}" presName="vProcSp" presStyleCnt="0"/>
      <dgm:spPr/>
    </dgm:pt>
    <dgm:pt modelId="{DC62CE68-53DF-417B-AF2F-79DCA05BBFB0}" type="pres">
      <dgm:prSet presAssocID="{AA23D8AD-7CAD-4674-BE56-1EA515249A05}" presName="vSp1" presStyleCnt="0"/>
      <dgm:spPr/>
    </dgm:pt>
    <dgm:pt modelId="{0D664ABC-50B3-4BE6-AF9C-BA416BE53485}" type="pres">
      <dgm:prSet presAssocID="{AA23D8AD-7CAD-4674-BE56-1EA515249A05}" presName="simulatedConn" presStyleLbl="solidFgAcc1" presStyleIdx="1" presStyleCnt="2"/>
      <dgm:spPr/>
    </dgm:pt>
    <dgm:pt modelId="{2CF178D3-D13F-4E63-8AA6-0CB13B14F982}" type="pres">
      <dgm:prSet presAssocID="{AA23D8AD-7CAD-4674-BE56-1EA515249A05}" presName="vSp2" presStyleCnt="0"/>
      <dgm:spPr/>
    </dgm:pt>
    <dgm:pt modelId="{105EA1B5-5243-4E0B-8033-1EF367B97EFB}" type="pres">
      <dgm:prSet presAssocID="{AA23D8AD-7CAD-4674-BE56-1EA515249A05}" presName="sibTrans" presStyleCnt="0"/>
      <dgm:spPr/>
    </dgm:pt>
    <dgm:pt modelId="{17D00EA0-32F1-447C-9FA3-8267657AC592}" type="pres">
      <dgm:prSet presAssocID="{929D48FE-0D5E-4C19-80AD-A41D25D4D8B2}" presName="compositeNode" presStyleCnt="0">
        <dgm:presLayoutVars>
          <dgm:bulletEnabled val="1"/>
        </dgm:presLayoutVars>
      </dgm:prSet>
      <dgm:spPr/>
    </dgm:pt>
    <dgm:pt modelId="{EDFD4176-9006-4694-A464-25B37BB72BEB}" type="pres">
      <dgm:prSet presAssocID="{929D48FE-0D5E-4C19-80AD-A41D25D4D8B2}" presName="bgRect" presStyleLbl="node1" presStyleIdx="2" presStyleCnt="3"/>
      <dgm:spPr/>
      <dgm:t>
        <a:bodyPr/>
        <a:lstStyle/>
        <a:p>
          <a:endParaRPr lang="en-US"/>
        </a:p>
      </dgm:t>
    </dgm:pt>
    <dgm:pt modelId="{4E74AD35-1C40-4363-9F78-D12E9C7DA7C6}" type="pres">
      <dgm:prSet presAssocID="{929D48FE-0D5E-4C19-80AD-A41D25D4D8B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BF4A0-D02B-4860-9EDC-7B1832534419}" type="pres">
      <dgm:prSet presAssocID="{929D48FE-0D5E-4C19-80AD-A41D25D4D8B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FD94D-FE0F-453C-8FFF-91DDE57DA382}" type="presOf" srcId="{F170C77F-1B8D-4F29-8EFE-39D347A0DA52}" destId="{5A787C41-D989-4E06-92EB-18CB37EE314D}" srcOrd="0" destOrd="0" presId="urn:microsoft.com/office/officeart/2005/8/layout/hProcess7"/>
    <dgm:cxn modelId="{2C517607-47DE-4859-A736-44B49A7CCA00}" srcId="{D3785603-52B9-4D32-A377-D0B1452A94B5}" destId="{8FC060C4-E3A3-47D3-AE76-6CEEF61FC557}" srcOrd="0" destOrd="0" parTransId="{F2A5FE56-3A24-47E9-B1CC-098D622727A2}" sibTransId="{420F51DB-CD10-4883-8776-303004069977}"/>
    <dgm:cxn modelId="{DBE12673-5D6C-4DA7-8168-7295F137178B}" type="presOf" srcId="{929D48FE-0D5E-4C19-80AD-A41D25D4D8B2}" destId="{EDFD4176-9006-4694-A464-25B37BB72BEB}" srcOrd="0" destOrd="0" presId="urn:microsoft.com/office/officeart/2005/8/layout/hProcess7"/>
    <dgm:cxn modelId="{262F9BB3-C94C-487A-96D0-D625A30EE59A}" type="presOf" srcId="{8FC060C4-E3A3-47D3-AE76-6CEEF61FC557}" destId="{B76799DE-ABC9-4679-8F4A-99F4A79A069E}" srcOrd="1" destOrd="0" presId="urn:microsoft.com/office/officeart/2005/8/layout/hProcess7"/>
    <dgm:cxn modelId="{B7433440-BB87-403D-9FBF-6B3E5FF21CE7}" srcId="{8FC060C4-E3A3-47D3-AE76-6CEEF61FC557}" destId="{EF529E1C-439B-40A4-9277-A09771CD0AFA}" srcOrd="0" destOrd="0" parTransId="{0A48C6ED-F01C-4DAD-BAB5-4CFDEA7BCA4C}" sibTransId="{C39D3BD8-3315-4D18-B14D-DC75DA613C89}"/>
    <dgm:cxn modelId="{50E2F13E-36E7-411A-A537-EDD6B332943F}" type="presOf" srcId="{D3785603-52B9-4D32-A377-D0B1452A94B5}" destId="{589786BF-3FFF-4126-ADEA-5514230A294F}" srcOrd="0" destOrd="0" presId="urn:microsoft.com/office/officeart/2005/8/layout/hProcess7"/>
    <dgm:cxn modelId="{3F1AA20A-AA7F-4F03-B212-8CDE2C5210F2}" srcId="{929D48FE-0D5E-4C19-80AD-A41D25D4D8B2}" destId="{4B3948B6-DEB3-4017-B3D4-A85D4F80385B}" srcOrd="0" destOrd="0" parTransId="{5707FB78-C1E4-4228-BDF0-158178916701}" sibTransId="{63B2FBA8-EB8B-435B-BBB8-2CDDEEC839D8}"/>
    <dgm:cxn modelId="{4182C0E7-576F-4BD9-BD25-733EC5FA076B}" type="presOf" srcId="{4A893CE1-4B9A-4FB5-8F72-0CCE96836EA6}" destId="{E3D5A44D-E2E5-4A6D-8CCE-BFBF03CBC678}" srcOrd="0" destOrd="0" presId="urn:microsoft.com/office/officeart/2005/8/layout/hProcess7"/>
    <dgm:cxn modelId="{AC984B78-0596-4C28-A6CB-9CB0E00A6641}" type="presOf" srcId="{4B3948B6-DEB3-4017-B3D4-A85D4F80385B}" destId="{D7EBF4A0-D02B-4860-9EDC-7B1832534419}" srcOrd="0" destOrd="0" presId="urn:microsoft.com/office/officeart/2005/8/layout/hProcess7"/>
    <dgm:cxn modelId="{3BF4C2A2-6B3A-46D1-9671-82713DF1AF98}" type="presOf" srcId="{F170C77F-1B8D-4F29-8EFE-39D347A0DA52}" destId="{83A4B373-3A2D-4FB1-9A83-B5608E0FCB08}" srcOrd="1" destOrd="0" presId="urn:microsoft.com/office/officeart/2005/8/layout/hProcess7"/>
    <dgm:cxn modelId="{49E61C2E-0D33-4A41-8156-0AA162E95E85}" srcId="{D3785603-52B9-4D32-A377-D0B1452A94B5}" destId="{F170C77F-1B8D-4F29-8EFE-39D347A0DA52}" srcOrd="1" destOrd="0" parTransId="{4701F2BE-2ED4-4F7E-A5EF-957D033F7007}" sibTransId="{AA23D8AD-7CAD-4674-BE56-1EA515249A05}"/>
    <dgm:cxn modelId="{16926173-225A-4E3F-813C-91DE34D18B60}" srcId="{D3785603-52B9-4D32-A377-D0B1452A94B5}" destId="{929D48FE-0D5E-4C19-80AD-A41D25D4D8B2}" srcOrd="2" destOrd="0" parTransId="{32C76456-E012-4D33-9BBA-B5B8DA25541A}" sibTransId="{7EE6A455-889D-4673-B262-6E21048D93E9}"/>
    <dgm:cxn modelId="{8CB1A67F-F4F5-4440-BB04-8B06AEDAA37A}" type="presOf" srcId="{EF529E1C-439B-40A4-9277-A09771CD0AFA}" destId="{FE795958-69B6-422D-9815-19870B46E2C1}" srcOrd="0" destOrd="0" presId="urn:microsoft.com/office/officeart/2005/8/layout/hProcess7"/>
    <dgm:cxn modelId="{45E94530-9662-49AC-95B6-0FF0BF22B258}" type="presOf" srcId="{929D48FE-0D5E-4C19-80AD-A41D25D4D8B2}" destId="{4E74AD35-1C40-4363-9F78-D12E9C7DA7C6}" srcOrd="1" destOrd="0" presId="urn:microsoft.com/office/officeart/2005/8/layout/hProcess7"/>
    <dgm:cxn modelId="{0C578284-883D-49E5-BDBB-CAC048EEAE2F}" srcId="{F170C77F-1B8D-4F29-8EFE-39D347A0DA52}" destId="{4A893CE1-4B9A-4FB5-8F72-0CCE96836EA6}" srcOrd="0" destOrd="0" parTransId="{8E811D92-A236-47FD-AD0C-A16C4F9BA05E}" sibTransId="{4D61048B-A8B6-451B-B5A6-6198BFBB3755}"/>
    <dgm:cxn modelId="{BE553F62-2F55-4EFA-83C2-368EB3AE2010}" type="presOf" srcId="{8FC060C4-E3A3-47D3-AE76-6CEEF61FC557}" destId="{A7ED062F-0BDD-4F71-8E8A-A4DCFE80968F}" srcOrd="0" destOrd="0" presId="urn:microsoft.com/office/officeart/2005/8/layout/hProcess7"/>
    <dgm:cxn modelId="{25CB63EA-9558-4518-AB2C-2EA4B3C3046A}" type="presParOf" srcId="{589786BF-3FFF-4126-ADEA-5514230A294F}" destId="{9CF27EFE-A8A4-4247-A1F7-51B61FCB3446}" srcOrd="0" destOrd="0" presId="urn:microsoft.com/office/officeart/2005/8/layout/hProcess7"/>
    <dgm:cxn modelId="{C376D6CA-B8DF-4228-8B5F-55BDB508EAB6}" type="presParOf" srcId="{9CF27EFE-A8A4-4247-A1F7-51B61FCB3446}" destId="{A7ED062F-0BDD-4F71-8E8A-A4DCFE80968F}" srcOrd="0" destOrd="0" presId="urn:microsoft.com/office/officeart/2005/8/layout/hProcess7"/>
    <dgm:cxn modelId="{7369AB3C-A013-476D-95ED-3D698D1BEDAC}" type="presParOf" srcId="{9CF27EFE-A8A4-4247-A1F7-51B61FCB3446}" destId="{B76799DE-ABC9-4679-8F4A-99F4A79A069E}" srcOrd="1" destOrd="0" presId="urn:microsoft.com/office/officeart/2005/8/layout/hProcess7"/>
    <dgm:cxn modelId="{D7C05A52-7B59-4600-A334-32B248F3087C}" type="presParOf" srcId="{9CF27EFE-A8A4-4247-A1F7-51B61FCB3446}" destId="{FE795958-69B6-422D-9815-19870B46E2C1}" srcOrd="2" destOrd="0" presId="urn:microsoft.com/office/officeart/2005/8/layout/hProcess7"/>
    <dgm:cxn modelId="{FA610C08-1913-4D3F-8008-6270F49A53EE}" type="presParOf" srcId="{589786BF-3FFF-4126-ADEA-5514230A294F}" destId="{26515B55-4FC7-49F1-919B-942F57393789}" srcOrd="1" destOrd="0" presId="urn:microsoft.com/office/officeart/2005/8/layout/hProcess7"/>
    <dgm:cxn modelId="{F5183BA2-E068-4295-BE3C-0A43FDAFD612}" type="presParOf" srcId="{589786BF-3FFF-4126-ADEA-5514230A294F}" destId="{B3B57B53-9900-4B7E-8267-9A9D47AD7E63}" srcOrd="2" destOrd="0" presId="urn:microsoft.com/office/officeart/2005/8/layout/hProcess7"/>
    <dgm:cxn modelId="{C2FF03E4-2AC4-4E22-B8D6-6884A6D6B5A5}" type="presParOf" srcId="{B3B57B53-9900-4B7E-8267-9A9D47AD7E63}" destId="{773DD39B-2D56-4FE1-A9D2-75D84F7C4B8C}" srcOrd="0" destOrd="0" presId="urn:microsoft.com/office/officeart/2005/8/layout/hProcess7"/>
    <dgm:cxn modelId="{03E973B4-A272-4FCC-A695-9B6378FED83A}" type="presParOf" srcId="{B3B57B53-9900-4B7E-8267-9A9D47AD7E63}" destId="{D206C95B-4780-4B8B-B787-10506A759A73}" srcOrd="1" destOrd="0" presId="urn:microsoft.com/office/officeart/2005/8/layout/hProcess7"/>
    <dgm:cxn modelId="{9197273D-AB45-494E-BD51-5B25AA16FE7D}" type="presParOf" srcId="{B3B57B53-9900-4B7E-8267-9A9D47AD7E63}" destId="{60996CF8-D55A-438C-821F-27EEC6D65402}" srcOrd="2" destOrd="0" presId="urn:microsoft.com/office/officeart/2005/8/layout/hProcess7"/>
    <dgm:cxn modelId="{FD89B564-7D75-4578-9BC8-911BAC97A86D}" type="presParOf" srcId="{589786BF-3FFF-4126-ADEA-5514230A294F}" destId="{3F99CC78-9AEA-467E-B434-FC4B69B18FF0}" srcOrd="3" destOrd="0" presId="urn:microsoft.com/office/officeart/2005/8/layout/hProcess7"/>
    <dgm:cxn modelId="{73B57D1C-06D3-44A4-91EC-BFE0F431CE16}" type="presParOf" srcId="{589786BF-3FFF-4126-ADEA-5514230A294F}" destId="{AD3D7539-6744-4EA6-8B21-3E9C4AF62730}" srcOrd="4" destOrd="0" presId="urn:microsoft.com/office/officeart/2005/8/layout/hProcess7"/>
    <dgm:cxn modelId="{95B3F1E0-5D01-4F1D-8684-7C9DD9445AD6}" type="presParOf" srcId="{AD3D7539-6744-4EA6-8B21-3E9C4AF62730}" destId="{5A787C41-D989-4E06-92EB-18CB37EE314D}" srcOrd="0" destOrd="0" presId="urn:microsoft.com/office/officeart/2005/8/layout/hProcess7"/>
    <dgm:cxn modelId="{D3A89A2C-69B9-46DD-8B55-800A1C37C5E9}" type="presParOf" srcId="{AD3D7539-6744-4EA6-8B21-3E9C4AF62730}" destId="{83A4B373-3A2D-4FB1-9A83-B5608E0FCB08}" srcOrd="1" destOrd="0" presId="urn:microsoft.com/office/officeart/2005/8/layout/hProcess7"/>
    <dgm:cxn modelId="{71C3CA44-3315-4F3F-A97F-3508A34002F0}" type="presParOf" srcId="{AD3D7539-6744-4EA6-8B21-3E9C4AF62730}" destId="{E3D5A44D-E2E5-4A6D-8CCE-BFBF03CBC678}" srcOrd="2" destOrd="0" presId="urn:microsoft.com/office/officeart/2005/8/layout/hProcess7"/>
    <dgm:cxn modelId="{91103BD6-2D80-4DC5-B268-07889E37BB31}" type="presParOf" srcId="{589786BF-3FFF-4126-ADEA-5514230A294F}" destId="{88E3D54B-B0C8-45F5-B4D7-191CF9F5F2BF}" srcOrd="5" destOrd="0" presId="urn:microsoft.com/office/officeart/2005/8/layout/hProcess7"/>
    <dgm:cxn modelId="{751FEE79-B0E9-49C0-9837-1EFED700EB52}" type="presParOf" srcId="{589786BF-3FFF-4126-ADEA-5514230A294F}" destId="{9E7EF7F3-F903-43E2-9FDE-C42B40CE9179}" srcOrd="6" destOrd="0" presId="urn:microsoft.com/office/officeart/2005/8/layout/hProcess7"/>
    <dgm:cxn modelId="{278063B8-305C-44E1-B9CD-694E585D574E}" type="presParOf" srcId="{9E7EF7F3-F903-43E2-9FDE-C42B40CE9179}" destId="{DC62CE68-53DF-417B-AF2F-79DCA05BBFB0}" srcOrd="0" destOrd="0" presId="urn:microsoft.com/office/officeart/2005/8/layout/hProcess7"/>
    <dgm:cxn modelId="{E4EB7ECF-3403-45CF-AC35-AE1181FA90F3}" type="presParOf" srcId="{9E7EF7F3-F903-43E2-9FDE-C42B40CE9179}" destId="{0D664ABC-50B3-4BE6-AF9C-BA416BE53485}" srcOrd="1" destOrd="0" presId="urn:microsoft.com/office/officeart/2005/8/layout/hProcess7"/>
    <dgm:cxn modelId="{CAE16EBA-4DEA-4692-BC97-3EC0ACDDC2BB}" type="presParOf" srcId="{9E7EF7F3-F903-43E2-9FDE-C42B40CE9179}" destId="{2CF178D3-D13F-4E63-8AA6-0CB13B14F982}" srcOrd="2" destOrd="0" presId="urn:microsoft.com/office/officeart/2005/8/layout/hProcess7"/>
    <dgm:cxn modelId="{2F592FD5-88D7-4296-A43E-43EFB7BB68DC}" type="presParOf" srcId="{589786BF-3FFF-4126-ADEA-5514230A294F}" destId="{105EA1B5-5243-4E0B-8033-1EF367B97EFB}" srcOrd="7" destOrd="0" presId="urn:microsoft.com/office/officeart/2005/8/layout/hProcess7"/>
    <dgm:cxn modelId="{AE1A3733-1440-4240-9464-95FE7EAB9F56}" type="presParOf" srcId="{589786BF-3FFF-4126-ADEA-5514230A294F}" destId="{17D00EA0-32F1-447C-9FA3-8267657AC592}" srcOrd="8" destOrd="0" presId="urn:microsoft.com/office/officeart/2005/8/layout/hProcess7"/>
    <dgm:cxn modelId="{8B2FBF98-0EF0-413D-887A-6E666F986CEC}" type="presParOf" srcId="{17D00EA0-32F1-447C-9FA3-8267657AC592}" destId="{EDFD4176-9006-4694-A464-25B37BB72BEB}" srcOrd="0" destOrd="0" presId="urn:microsoft.com/office/officeart/2005/8/layout/hProcess7"/>
    <dgm:cxn modelId="{488A6EEA-BCC9-409D-8E06-D9CF61CC70A7}" type="presParOf" srcId="{17D00EA0-32F1-447C-9FA3-8267657AC592}" destId="{4E74AD35-1C40-4363-9F78-D12E9C7DA7C6}" srcOrd="1" destOrd="0" presId="urn:microsoft.com/office/officeart/2005/8/layout/hProcess7"/>
    <dgm:cxn modelId="{9DC85938-E2FF-4914-ACD6-250EA4706437}" type="presParOf" srcId="{17D00EA0-32F1-447C-9FA3-8267657AC592}" destId="{D7EBF4A0-D02B-4860-9EDC-7B183253441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4B680-E0FA-44EF-8CE9-A6F4A337917C}">
      <dsp:nvSpPr>
        <dsp:cNvPr id="0" name=""/>
        <dsp:cNvSpPr/>
      </dsp:nvSpPr>
      <dsp:spPr>
        <a:xfrm>
          <a:off x="0" y="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Dr</a:t>
          </a:r>
          <a:endParaRPr lang="en-US" sz="4200" kern="1200" dirty="0"/>
        </a:p>
      </dsp:txBody>
      <dsp:txXfrm>
        <a:off x="0" y="0"/>
        <a:ext cx="2571749" cy="1543050"/>
      </dsp:txXfrm>
    </dsp:sp>
    <dsp:sp modelId="{D9A90DE4-87C9-45F1-8E0F-0BE4F576C7C9}">
      <dsp:nvSpPr>
        <dsp:cNvPr id="0" name=""/>
        <dsp:cNvSpPr/>
      </dsp:nvSpPr>
      <dsp:spPr>
        <a:xfrm>
          <a:off x="2743208" y="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Stockiest</a:t>
          </a:r>
          <a:endParaRPr lang="en-US" sz="4200" kern="1200" dirty="0"/>
        </a:p>
      </dsp:txBody>
      <dsp:txXfrm>
        <a:off x="2743208" y="0"/>
        <a:ext cx="2571749" cy="1543050"/>
      </dsp:txXfrm>
    </dsp:sp>
    <dsp:sp modelId="{84B978EF-5E59-4D07-9E72-4F7CB4A9764F}">
      <dsp:nvSpPr>
        <dsp:cNvPr id="0" name=""/>
        <dsp:cNvSpPr/>
      </dsp:nvSpPr>
      <dsp:spPr>
        <a:xfrm>
          <a:off x="5486391" y="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Retailer</a:t>
          </a:r>
          <a:endParaRPr lang="en-US" sz="4200" kern="1200" dirty="0"/>
        </a:p>
      </dsp:txBody>
      <dsp:txXfrm>
        <a:off x="5486391" y="0"/>
        <a:ext cx="2571749" cy="1543050"/>
      </dsp:txXfrm>
    </dsp:sp>
    <dsp:sp modelId="{BCF4C660-D21B-48B4-96C8-0ED5F38C166D}">
      <dsp:nvSpPr>
        <dsp:cNvPr id="0" name=""/>
        <dsp:cNvSpPr/>
      </dsp:nvSpPr>
      <dsp:spPr>
        <a:xfrm>
          <a:off x="2743208" y="1847861"/>
          <a:ext cx="2571749" cy="1200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Patient</a:t>
          </a:r>
          <a:endParaRPr lang="en-US" sz="4200" kern="1200" dirty="0"/>
        </a:p>
      </dsp:txBody>
      <dsp:txXfrm>
        <a:off x="2743208" y="1847861"/>
        <a:ext cx="2571749" cy="1200137"/>
      </dsp:txXfrm>
    </dsp:sp>
    <dsp:sp modelId="{51EA2C54-4E98-4D61-88F9-F5FD06F408D8}">
      <dsp:nvSpPr>
        <dsp:cNvPr id="0" name=""/>
        <dsp:cNvSpPr/>
      </dsp:nvSpPr>
      <dsp:spPr>
        <a:xfrm>
          <a:off x="2743208" y="316547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Pharma</a:t>
          </a:r>
          <a:r>
            <a:rPr lang="en-US" sz="4200" kern="1200" dirty="0" smtClean="0"/>
            <a:t> Sales</a:t>
          </a:r>
          <a:endParaRPr lang="en-US" sz="4200" kern="1200" dirty="0"/>
        </a:p>
      </dsp:txBody>
      <dsp:txXfrm>
        <a:off x="2743208" y="3165474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CACD1-53A7-48B5-A615-F444E4B57FFA}">
      <dsp:nvSpPr>
        <dsp:cNvPr id="0" name=""/>
        <dsp:cNvSpPr/>
      </dsp:nvSpPr>
      <dsp:spPr>
        <a:xfrm>
          <a:off x="4672559" y="32972"/>
          <a:ext cx="1165324" cy="11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</a:t>
          </a:r>
          <a:endParaRPr lang="en-US" sz="2000" kern="1200" dirty="0"/>
        </a:p>
      </dsp:txBody>
      <dsp:txXfrm>
        <a:off x="4672559" y="32972"/>
        <a:ext cx="1165324" cy="1165324"/>
      </dsp:txXfrm>
    </dsp:sp>
    <dsp:sp modelId="{4312078C-076B-4D64-88BC-172247A39AF1}">
      <dsp:nvSpPr>
        <dsp:cNvPr id="0" name=""/>
        <dsp:cNvSpPr/>
      </dsp:nvSpPr>
      <dsp:spPr>
        <a:xfrm>
          <a:off x="1928424" y="-1085"/>
          <a:ext cx="4372751" cy="4372751"/>
        </a:xfrm>
        <a:prstGeom prst="circularArrow">
          <a:avLst>
            <a:gd name="adj1" fmla="val 5197"/>
            <a:gd name="adj2" fmla="val 335660"/>
            <a:gd name="adj3" fmla="val 21294272"/>
            <a:gd name="adj4" fmla="val 19765336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F427D-D41B-40C7-815A-F5A4964133FF}">
      <dsp:nvSpPr>
        <dsp:cNvPr id="0" name=""/>
        <dsp:cNvSpPr/>
      </dsp:nvSpPr>
      <dsp:spPr>
        <a:xfrm>
          <a:off x="5377378" y="2202183"/>
          <a:ext cx="1165324" cy="11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Retailer</a:t>
          </a:r>
          <a:endParaRPr lang="en-US" sz="2000" kern="1200" dirty="0"/>
        </a:p>
      </dsp:txBody>
      <dsp:txXfrm>
        <a:off x="5377378" y="2202183"/>
        <a:ext cx="1165324" cy="1165324"/>
      </dsp:txXfrm>
    </dsp:sp>
    <dsp:sp modelId="{F93E981B-4D17-4EEA-8291-101A5653C0DF}">
      <dsp:nvSpPr>
        <dsp:cNvPr id="0" name=""/>
        <dsp:cNvSpPr/>
      </dsp:nvSpPr>
      <dsp:spPr>
        <a:xfrm>
          <a:off x="1928424" y="-1085"/>
          <a:ext cx="4372751" cy="4372751"/>
        </a:xfrm>
        <a:prstGeom prst="circularArrow">
          <a:avLst>
            <a:gd name="adj1" fmla="val 5197"/>
            <a:gd name="adj2" fmla="val 335660"/>
            <a:gd name="adj3" fmla="val 4015766"/>
            <a:gd name="adj4" fmla="val 2252452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019B6-9ABF-45E0-9CA1-FB66A586D507}">
      <dsp:nvSpPr>
        <dsp:cNvPr id="0" name=""/>
        <dsp:cNvSpPr/>
      </dsp:nvSpPr>
      <dsp:spPr>
        <a:xfrm>
          <a:off x="3532137" y="3542829"/>
          <a:ext cx="1165324" cy="11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Stockiest</a:t>
          </a:r>
          <a:endParaRPr lang="en-US" sz="2000" kern="1200" dirty="0"/>
        </a:p>
      </dsp:txBody>
      <dsp:txXfrm>
        <a:off x="3532137" y="3542829"/>
        <a:ext cx="1165324" cy="1165324"/>
      </dsp:txXfrm>
    </dsp:sp>
    <dsp:sp modelId="{747709A9-24DC-43DB-A85F-62A8F326A665}">
      <dsp:nvSpPr>
        <dsp:cNvPr id="0" name=""/>
        <dsp:cNvSpPr/>
      </dsp:nvSpPr>
      <dsp:spPr>
        <a:xfrm>
          <a:off x="1928424" y="-1085"/>
          <a:ext cx="4372751" cy="4372751"/>
        </a:xfrm>
        <a:prstGeom prst="circularArrow">
          <a:avLst>
            <a:gd name="adj1" fmla="val 5197"/>
            <a:gd name="adj2" fmla="val 335660"/>
            <a:gd name="adj3" fmla="val 8211888"/>
            <a:gd name="adj4" fmla="val 6448574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F6462-AF81-4DB2-9609-D2AEFB80193F}">
      <dsp:nvSpPr>
        <dsp:cNvPr id="0" name=""/>
        <dsp:cNvSpPr/>
      </dsp:nvSpPr>
      <dsp:spPr>
        <a:xfrm>
          <a:off x="1686896" y="2202183"/>
          <a:ext cx="1165324" cy="11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Pharma</a:t>
          </a:r>
          <a:r>
            <a:rPr lang="en-US" sz="2000" kern="1200" dirty="0" smtClean="0"/>
            <a:t> Company</a:t>
          </a:r>
          <a:endParaRPr lang="en-US" sz="2000" kern="1200" dirty="0"/>
        </a:p>
      </dsp:txBody>
      <dsp:txXfrm>
        <a:off x="1686896" y="2202183"/>
        <a:ext cx="1165324" cy="1165324"/>
      </dsp:txXfrm>
    </dsp:sp>
    <dsp:sp modelId="{079DF1D8-5358-489A-85EC-38A70BF974A4}">
      <dsp:nvSpPr>
        <dsp:cNvPr id="0" name=""/>
        <dsp:cNvSpPr/>
      </dsp:nvSpPr>
      <dsp:spPr>
        <a:xfrm>
          <a:off x="2133593" y="-76209"/>
          <a:ext cx="4372751" cy="4372751"/>
        </a:xfrm>
        <a:prstGeom prst="circularArrow">
          <a:avLst>
            <a:gd name="adj1" fmla="val 5197"/>
            <a:gd name="adj2" fmla="val 335660"/>
            <a:gd name="adj3" fmla="val 12299004"/>
            <a:gd name="adj4" fmla="val 10770068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B1E10-3DFF-4E46-86E3-3372737341BD}">
      <dsp:nvSpPr>
        <dsp:cNvPr id="0" name=""/>
        <dsp:cNvSpPr/>
      </dsp:nvSpPr>
      <dsp:spPr>
        <a:xfrm>
          <a:off x="2391716" y="32972"/>
          <a:ext cx="1165324" cy="1165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Patient</a:t>
          </a:r>
          <a:endParaRPr lang="en-US" sz="2000" kern="1200" dirty="0"/>
        </a:p>
      </dsp:txBody>
      <dsp:txXfrm>
        <a:off x="2391716" y="32972"/>
        <a:ext cx="1165324" cy="1165324"/>
      </dsp:txXfrm>
    </dsp:sp>
    <dsp:sp modelId="{1F13B31C-58D5-4518-9E3E-558ED8EA31F3}">
      <dsp:nvSpPr>
        <dsp:cNvPr id="0" name=""/>
        <dsp:cNvSpPr/>
      </dsp:nvSpPr>
      <dsp:spPr>
        <a:xfrm>
          <a:off x="1928424" y="-1085"/>
          <a:ext cx="4372751" cy="4372751"/>
        </a:xfrm>
        <a:prstGeom prst="circularArrow">
          <a:avLst>
            <a:gd name="adj1" fmla="val 5197"/>
            <a:gd name="adj2" fmla="val 335660"/>
            <a:gd name="adj3" fmla="val 16866751"/>
            <a:gd name="adj4" fmla="val 15197589"/>
            <a:gd name="adj5" fmla="val 6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274E9-2E88-4166-AA38-1356F16D2EEF}">
      <dsp:nvSpPr>
        <dsp:cNvPr id="0" name=""/>
        <dsp:cNvSpPr/>
      </dsp:nvSpPr>
      <dsp:spPr>
        <a:xfrm>
          <a:off x="1026288" y="1503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Technical Knowledge</a:t>
          </a:r>
          <a:endParaRPr lang="en-US" sz="1800" kern="1200" dirty="0"/>
        </a:p>
      </dsp:txBody>
      <dsp:txXfrm>
        <a:off x="1277567" y="252782"/>
        <a:ext cx="1213281" cy="1213281"/>
      </dsp:txXfrm>
    </dsp:sp>
    <dsp:sp modelId="{C51DD014-3680-4388-B378-7B09C9813809}">
      <dsp:nvSpPr>
        <dsp:cNvPr id="0" name=""/>
        <dsp:cNvSpPr/>
      </dsp:nvSpPr>
      <dsp:spPr>
        <a:xfrm>
          <a:off x="1386615" y="1856669"/>
          <a:ext cx="995186" cy="9951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18527" y="2237228"/>
        <a:ext cx="731362" cy="234068"/>
      </dsp:txXfrm>
    </dsp:sp>
    <dsp:sp modelId="{091CD10A-D6F3-4507-A6E9-6BAFAC40BC76}">
      <dsp:nvSpPr>
        <dsp:cNvPr id="0" name=""/>
        <dsp:cNvSpPr/>
      </dsp:nvSpPr>
      <dsp:spPr>
        <a:xfrm>
          <a:off x="1026288" y="2991182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Skills</a:t>
          </a:r>
          <a:endParaRPr lang="en-US" sz="1800" kern="1200" dirty="0"/>
        </a:p>
      </dsp:txBody>
      <dsp:txXfrm>
        <a:off x="1277567" y="3242461"/>
        <a:ext cx="1213281" cy="1213281"/>
      </dsp:txXfrm>
    </dsp:sp>
    <dsp:sp modelId="{0A75E25C-E864-4CF5-8BB2-671521731D5B}">
      <dsp:nvSpPr>
        <dsp:cNvPr id="0" name=""/>
        <dsp:cNvSpPr/>
      </dsp:nvSpPr>
      <dsp:spPr>
        <a:xfrm>
          <a:off x="2999504" y="2035116"/>
          <a:ext cx="545636" cy="638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999504" y="2162774"/>
        <a:ext cx="381945" cy="382976"/>
      </dsp:txXfrm>
    </dsp:sp>
    <dsp:sp modelId="{03D1CE19-9034-48A1-91D1-A2BC696B622A}">
      <dsp:nvSpPr>
        <dsp:cNvPr id="0" name=""/>
        <dsp:cNvSpPr/>
      </dsp:nvSpPr>
      <dsp:spPr>
        <a:xfrm>
          <a:off x="3771632" y="638423"/>
          <a:ext cx="3431678" cy="3431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Expertise</a:t>
          </a:r>
          <a:endParaRPr lang="en-US" sz="4400" kern="1200" dirty="0"/>
        </a:p>
      </dsp:txBody>
      <dsp:txXfrm>
        <a:off x="4274190" y="1140981"/>
        <a:ext cx="2426562" cy="2426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B1DEB-3966-42D4-A52E-1124A65DF586}">
      <dsp:nvSpPr>
        <dsp:cNvPr id="0" name=""/>
        <dsp:cNvSpPr/>
      </dsp:nvSpPr>
      <dsp:spPr>
        <a:xfrm>
          <a:off x="1026288" y="1503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Self (</a:t>
          </a:r>
          <a:r>
            <a:rPr lang="en-US" sz="1100" kern="1200" dirty="0" err="1" smtClean="0"/>
            <a:t>Product+Disease</a:t>
          </a:r>
          <a:r>
            <a:rPr lang="en-US" sz="1100" kern="1200" dirty="0" smtClean="0"/>
            <a:t> State)</a:t>
          </a:r>
          <a:endParaRPr lang="en-US" sz="1100" kern="1200" dirty="0"/>
        </a:p>
      </dsp:txBody>
      <dsp:txXfrm>
        <a:off x="1277567" y="252782"/>
        <a:ext cx="1213281" cy="1213281"/>
      </dsp:txXfrm>
    </dsp:sp>
    <dsp:sp modelId="{FC913910-8A3C-4F06-AF93-F949C2F1390F}">
      <dsp:nvSpPr>
        <dsp:cNvPr id="0" name=""/>
        <dsp:cNvSpPr/>
      </dsp:nvSpPr>
      <dsp:spPr>
        <a:xfrm>
          <a:off x="1386615" y="1856669"/>
          <a:ext cx="995186" cy="9951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518527" y="2237228"/>
        <a:ext cx="731362" cy="234068"/>
      </dsp:txXfrm>
    </dsp:sp>
    <dsp:sp modelId="{71A58F29-3E9F-46F1-93AB-656C23F1D71C}">
      <dsp:nvSpPr>
        <dsp:cNvPr id="0" name=""/>
        <dsp:cNvSpPr/>
      </dsp:nvSpPr>
      <dsp:spPr>
        <a:xfrm>
          <a:off x="1026288" y="2991182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Competitors (</a:t>
          </a:r>
          <a:r>
            <a:rPr lang="en-US" sz="1100" kern="1200" dirty="0" err="1" smtClean="0"/>
            <a:t>Product+Disease</a:t>
          </a:r>
          <a:r>
            <a:rPr lang="en-US" sz="1100" kern="1200" dirty="0" smtClean="0"/>
            <a:t> State)</a:t>
          </a:r>
          <a:endParaRPr lang="en-US" sz="1100" kern="1200" dirty="0"/>
        </a:p>
      </dsp:txBody>
      <dsp:txXfrm>
        <a:off x="1277567" y="3242461"/>
        <a:ext cx="1213281" cy="1213281"/>
      </dsp:txXfrm>
    </dsp:sp>
    <dsp:sp modelId="{8547262D-4DB8-4A71-BAB7-20C359C8B0F8}">
      <dsp:nvSpPr>
        <dsp:cNvPr id="0" name=""/>
        <dsp:cNvSpPr/>
      </dsp:nvSpPr>
      <dsp:spPr>
        <a:xfrm>
          <a:off x="2999504" y="2035116"/>
          <a:ext cx="545636" cy="638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99504" y="2162774"/>
        <a:ext cx="381945" cy="382976"/>
      </dsp:txXfrm>
    </dsp:sp>
    <dsp:sp modelId="{7737C9AF-69E8-43C2-9FF5-060D0514BE78}">
      <dsp:nvSpPr>
        <dsp:cNvPr id="0" name=""/>
        <dsp:cNvSpPr/>
      </dsp:nvSpPr>
      <dsp:spPr>
        <a:xfrm>
          <a:off x="3771632" y="638423"/>
          <a:ext cx="3431678" cy="3431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Technical Knowledge</a:t>
          </a:r>
          <a:endParaRPr lang="en-US" sz="3600" kern="1200" dirty="0"/>
        </a:p>
      </dsp:txBody>
      <dsp:txXfrm>
        <a:off x="4274190" y="1140981"/>
        <a:ext cx="2426562" cy="2426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FDCDF-5012-4405-A87D-8663B6505A0A}">
      <dsp:nvSpPr>
        <dsp:cNvPr id="0" name=""/>
        <dsp:cNvSpPr/>
      </dsp:nvSpPr>
      <dsp:spPr>
        <a:xfrm>
          <a:off x="1760537" y="0"/>
          <a:ext cx="4708525" cy="470852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E57E1-68B5-4497-B02D-EBFD5D56033F}">
      <dsp:nvSpPr>
        <dsp:cNvPr id="0" name=""/>
        <dsp:cNvSpPr/>
      </dsp:nvSpPr>
      <dsp:spPr>
        <a:xfrm>
          <a:off x="2207847" y="447309"/>
          <a:ext cx="1836324" cy="18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Attitude</a:t>
          </a:r>
          <a:endParaRPr lang="en-US" sz="1400" kern="1200" dirty="0"/>
        </a:p>
      </dsp:txBody>
      <dsp:txXfrm>
        <a:off x="2297489" y="536951"/>
        <a:ext cx="1657040" cy="1657040"/>
      </dsp:txXfrm>
    </dsp:sp>
    <dsp:sp modelId="{DC3637CD-6259-4166-9439-16828748EB2A}">
      <dsp:nvSpPr>
        <dsp:cNvPr id="0" name=""/>
        <dsp:cNvSpPr/>
      </dsp:nvSpPr>
      <dsp:spPr>
        <a:xfrm>
          <a:off x="4185427" y="447309"/>
          <a:ext cx="1836324" cy="18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 Up</a:t>
          </a:r>
          <a:endParaRPr lang="en-US" sz="1400" kern="1200" dirty="0"/>
        </a:p>
      </dsp:txBody>
      <dsp:txXfrm>
        <a:off x="4275069" y="536951"/>
        <a:ext cx="1657040" cy="1657040"/>
      </dsp:txXfrm>
    </dsp:sp>
    <dsp:sp modelId="{0D80F447-70D3-4EA0-9521-327A098DDBD2}">
      <dsp:nvSpPr>
        <dsp:cNvPr id="0" name=""/>
        <dsp:cNvSpPr/>
      </dsp:nvSpPr>
      <dsp:spPr>
        <a:xfrm>
          <a:off x="2207847" y="2424890"/>
          <a:ext cx="1836324" cy="18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Targeting</a:t>
          </a:r>
          <a:endParaRPr lang="en-US" sz="1400" kern="1200" dirty="0"/>
        </a:p>
      </dsp:txBody>
      <dsp:txXfrm>
        <a:off x="2297489" y="2514532"/>
        <a:ext cx="1657040" cy="1657040"/>
      </dsp:txXfrm>
    </dsp:sp>
    <dsp:sp modelId="{5321C75F-C153-4BC5-A18A-BD1C925A840C}">
      <dsp:nvSpPr>
        <dsp:cNvPr id="0" name=""/>
        <dsp:cNvSpPr/>
      </dsp:nvSpPr>
      <dsp:spPr>
        <a:xfrm>
          <a:off x="4185427" y="2424890"/>
          <a:ext cx="1836324" cy="183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Message/Delivery</a:t>
          </a:r>
          <a:endParaRPr lang="en-US" sz="1400" kern="1200" dirty="0"/>
        </a:p>
      </dsp:txBody>
      <dsp:txXfrm>
        <a:off x="4275069" y="2514532"/>
        <a:ext cx="1657040" cy="1657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3926E-EA1D-4EC7-B9E0-1CAB470C679F}">
      <dsp:nvSpPr>
        <dsp:cNvPr id="0" name=""/>
        <dsp:cNvSpPr/>
      </dsp:nvSpPr>
      <dsp:spPr>
        <a:xfrm>
          <a:off x="2895227" y="1084"/>
          <a:ext cx="2439144" cy="121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Competition Makes You Better</a:t>
          </a:r>
          <a:endParaRPr lang="en-US" sz="2200" kern="1200" dirty="0"/>
        </a:p>
      </dsp:txBody>
      <dsp:txXfrm>
        <a:off x="2930947" y="36804"/>
        <a:ext cx="2367704" cy="1148132"/>
      </dsp:txXfrm>
    </dsp:sp>
    <dsp:sp modelId="{65EC4E78-54AD-4BB4-87B0-B259A933645D}">
      <dsp:nvSpPr>
        <dsp:cNvPr id="0" name=""/>
        <dsp:cNvSpPr/>
      </dsp:nvSpPr>
      <dsp:spPr>
        <a:xfrm rot="3600000">
          <a:off x="4486529" y="2140837"/>
          <a:ext cx="1269637" cy="4268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14584" y="2226207"/>
        <a:ext cx="1013527" cy="256110"/>
      </dsp:txXfrm>
    </dsp:sp>
    <dsp:sp modelId="{D60089AC-5882-447E-AA48-D2455FCE6F6E}">
      <dsp:nvSpPr>
        <dsp:cNvPr id="0" name=""/>
        <dsp:cNvSpPr/>
      </dsp:nvSpPr>
      <dsp:spPr>
        <a:xfrm>
          <a:off x="4908323" y="3487868"/>
          <a:ext cx="2439144" cy="121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Love Competition</a:t>
          </a:r>
          <a:endParaRPr lang="en-US" sz="2200" kern="1200" dirty="0"/>
        </a:p>
      </dsp:txBody>
      <dsp:txXfrm>
        <a:off x="4944043" y="3523588"/>
        <a:ext cx="2367704" cy="1148132"/>
      </dsp:txXfrm>
    </dsp:sp>
    <dsp:sp modelId="{3131FF22-7C07-49FD-B469-6CD694669EE3}">
      <dsp:nvSpPr>
        <dsp:cNvPr id="0" name=""/>
        <dsp:cNvSpPr/>
      </dsp:nvSpPr>
      <dsp:spPr>
        <a:xfrm rot="10800000">
          <a:off x="3479981" y="3884229"/>
          <a:ext cx="1269637" cy="4268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608036" y="3969599"/>
        <a:ext cx="1013527" cy="256110"/>
      </dsp:txXfrm>
    </dsp:sp>
    <dsp:sp modelId="{1B94D70D-6538-48BD-B876-A1E102586ADA}">
      <dsp:nvSpPr>
        <dsp:cNvPr id="0" name=""/>
        <dsp:cNvSpPr/>
      </dsp:nvSpPr>
      <dsp:spPr>
        <a:xfrm>
          <a:off x="882132" y="3487868"/>
          <a:ext cx="2439144" cy="1219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Winner Never Quits</a:t>
          </a:r>
          <a:endParaRPr lang="en-US" sz="2200" kern="1200" dirty="0"/>
        </a:p>
      </dsp:txBody>
      <dsp:txXfrm>
        <a:off x="917852" y="3523588"/>
        <a:ext cx="2367704" cy="1148132"/>
      </dsp:txXfrm>
    </dsp:sp>
    <dsp:sp modelId="{06CF51AB-43F0-4844-AF7B-3E067F18CD8D}">
      <dsp:nvSpPr>
        <dsp:cNvPr id="0" name=""/>
        <dsp:cNvSpPr/>
      </dsp:nvSpPr>
      <dsp:spPr>
        <a:xfrm rot="18000000">
          <a:off x="2473433" y="2140837"/>
          <a:ext cx="1269637" cy="42685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01488" y="2226207"/>
        <a:ext cx="1013527" cy="256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E730-BB81-41D8-8FD9-EDE3BB9F9380}">
      <dsp:nvSpPr>
        <dsp:cNvPr id="0" name=""/>
        <dsp:cNvSpPr/>
      </dsp:nvSpPr>
      <dsp:spPr>
        <a:xfrm>
          <a:off x="2801498" y="2354262"/>
          <a:ext cx="586870" cy="1118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435" y="0"/>
              </a:lnTo>
              <a:lnTo>
                <a:pt x="293435" y="1118274"/>
              </a:lnTo>
              <a:lnTo>
                <a:pt x="586870" y="1118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360" y="2881826"/>
        <a:ext cx="63145" cy="63145"/>
      </dsp:txXfrm>
    </dsp:sp>
    <dsp:sp modelId="{D553C750-02C0-445D-80A6-AFB08D1817AE}">
      <dsp:nvSpPr>
        <dsp:cNvPr id="0" name=""/>
        <dsp:cNvSpPr/>
      </dsp:nvSpPr>
      <dsp:spPr>
        <a:xfrm>
          <a:off x="2801498" y="2308542"/>
          <a:ext cx="586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87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261" y="2339590"/>
        <a:ext cx="29343" cy="29343"/>
      </dsp:txXfrm>
    </dsp:sp>
    <dsp:sp modelId="{1BBF311B-34A2-4A75-8849-DEFE0708FB84}">
      <dsp:nvSpPr>
        <dsp:cNvPr id="0" name=""/>
        <dsp:cNvSpPr/>
      </dsp:nvSpPr>
      <dsp:spPr>
        <a:xfrm>
          <a:off x="2801498" y="1235987"/>
          <a:ext cx="586870" cy="1118274"/>
        </a:xfrm>
        <a:custGeom>
          <a:avLst/>
          <a:gdLst/>
          <a:ahLst/>
          <a:cxnLst/>
          <a:rect l="0" t="0" r="0" b="0"/>
          <a:pathLst>
            <a:path>
              <a:moveTo>
                <a:pt x="0" y="1118274"/>
              </a:moveTo>
              <a:lnTo>
                <a:pt x="293435" y="1118274"/>
              </a:lnTo>
              <a:lnTo>
                <a:pt x="293435" y="0"/>
              </a:lnTo>
              <a:lnTo>
                <a:pt x="5868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360" y="1763552"/>
        <a:ext cx="63145" cy="63145"/>
      </dsp:txXfrm>
    </dsp:sp>
    <dsp:sp modelId="{588412B7-DD81-4852-89B4-97EE9AA31781}">
      <dsp:nvSpPr>
        <dsp:cNvPr id="0" name=""/>
        <dsp:cNvSpPr/>
      </dsp:nvSpPr>
      <dsp:spPr>
        <a:xfrm rot="16200000">
          <a:off x="-74" y="1906952"/>
          <a:ext cx="4708525" cy="894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Customer</a:t>
          </a:r>
          <a:endParaRPr lang="en-US" sz="5700" kern="1200" dirty="0"/>
        </a:p>
      </dsp:txBody>
      <dsp:txXfrm>
        <a:off x="-74" y="1906952"/>
        <a:ext cx="4708525" cy="894619"/>
      </dsp:txXfrm>
    </dsp:sp>
    <dsp:sp modelId="{DEC9A337-A718-4FC6-8116-122EA010C895}">
      <dsp:nvSpPr>
        <dsp:cNvPr id="0" name=""/>
        <dsp:cNvSpPr/>
      </dsp:nvSpPr>
      <dsp:spPr>
        <a:xfrm>
          <a:off x="3388368" y="788677"/>
          <a:ext cx="2934352" cy="894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Awareness</a:t>
          </a:r>
          <a:endParaRPr lang="en-US" sz="4600" kern="1200" dirty="0"/>
        </a:p>
      </dsp:txBody>
      <dsp:txXfrm>
        <a:off x="3388368" y="788677"/>
        <a:ext cx="2934352" cy="894619"/>
      </dsp:txXfrm>
    </dsp:sp>
    <dsp:sp modelId="{2BE5AECB-B0A9-4D63-908A-72DFC31196CE}">
      <dsp:nvSpPr>
        <dsp:cNvPr id="0" name=""/>
        <dsp:cNvSpPr/>
      </dsp:nvSpPr>
      <dsp:spPr>
        <a:xfrm>
          <a:off x="3388368" y="1906952"/>
          <a:ext cx="2934352" cy="894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Trial</a:t>
          </a:r>
          <a:endParaRPr lang="en-US" sz="4600" kern="1200" dirty="0"/>
        </a:p>
      </dsp:txBody>
      <dsp:txXfrm>
        <a:off x="3388368" y="1906952"/>
        <a:ext cx="2934352" cy="894619"/>
      </dsp:txXfrm>
    </dsp:sp>
    <dsp:sp modelId="{9E20FA6D-78F5-4618-B12B-D77AA74DB215}">
      <dsp:nvSpPr>
        <dsp:cNvPr id="0" name=""/>
        <dsp:cNvSpPr/>
      </dsp:nvSpPr>
      <dsp:spPr>
        <a:xfrm>
          <a:off x="3388368" y="3025227"/>
          <a:ext cx="2934352" cy="894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Repeat Rx</a:t>
          </a:r>
          <a:endParaRPr lang="en-US" sz="4600" kern="1200" dirty="0"/>
        </a:p>
      </dsp:txBody>
      <dsp:txXfrm>
        <a:off x="3388368" y="3025227"/>
        <a:ext cx="2934352" cy="894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D062F-0BDD-4F71-8E8A-A4DCFE80968F}">
      <dsp:nvSpPr>
        <dsp:cNvPr id="0" name=""/>
        <dsp:cNvSpPr/>
      </dsp:nvSpPr>
      <dsp:spPr>
        <a:xfrm>
          <a:off x="622" y="746115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16200000">
        <a:off x="-1050033" y="1796771"/>
        <a:ext cx="2637361" cy="536049"/>
      </dsp:txXfrm>
    </dsp:sp>
    <dsp:sp modelId="{FE795958-69B6-422D-9815-19870B46E2C1}">
      <dsp:nvSpPr>
        <dsp:cNvPr id="0" name=""/>
        <dsp:cNvSpPr/>
      </dsp:nvSpPr>
      <dsp:spPr>
        <a:xfrm>
          <a:off x="536671" y="746115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Clear Feeling To Be different</a:t>
          </a:r>
          <a:endParaRPr lang="en-US" sz="2700" kern="1200" dirty="0"/>
        </a:p>
      </dsp:txBody>
      <dsp:txXfrm>
        <a:off x="536671" y="746115"/>
        <a:ext cx="1996783" cy="3216294"/>
      </dsp:txXfrm>
    </dsp:sp>
    <dsp:sp modelId="{5A787C41-D989-4E06-92EB-18CB37EE314D}">
      <dsp:nvSpPr>
        <dsp:cNvPr id="0" name=""/>
        <dsp:cNvSpPr/>
      </dsp:nvSpPr>
      <dsp:spPr>
        <a:xfrm>
          <a:off x="2774677" y="746115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16200000">
        <a:off x="1724020" y="1796771"/>
        <a:ext cx="2637361" cy="536049"/>
      </dsp:txXfrm>
    </dsp:sp>
    <dsp:sp modelId="{D206C95B-4780-4B8B-B787-10506A759A73}">
      <dsp:nvSpPr>
        <dsp:cNvPr id="0" name=""/>
        <dsp:cNvSpPr/>
      </dsp:nvSpPr>
      <dsp:spPr>
        <a:xfrm rot="5400000">
          <a:off x="2551905" y="3300441"/>
          <a:ext cx="472344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A44D-E2E5-4A6D-8CCE-BFBF03CBC678}">
      <dsp:nvSpPr>
        <dsp:cNvPr id="0" name=""/>
        <dsp:cNvSpPr/>
      </dsp:nvSpPr>
      <dsp:spPr>
        <a:xfrm>
          <a:off x="3310726" y="746115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Appearance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Smile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-Enthusiastic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Confident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Assertive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Dress Code</a:t>
          </a:r>
          <a:endParaRPr lang="en-US" sz="2700" kern="1200" dirty="0"/>
        </a:p>
      </dsp:txBody>
      <dsp:txXfrm>
        <a:off x="3310726" y="746115"/>
        <a:ext cx="1996783" cy="3216294"/>
      </dsp:txXfrm>
    </dsp:sp>
    <dsp:sp modelId="{EDFD4176-9006-4694-A464-25B37BB72BEB}">
      <dsp:nvSpPr>
        <dsp:cNvPr id="0" name=""/>
        <dsp:cNvSpPr/>
      </dsp:nvSpPr>
      <dsp:spPr>
        <a:xfrm>
          <a:off x="5548731" y="746115"/>
          <a:ext cx="2680245" cy="321629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16200000">
        <a:off x="4498075" y="1796771"/>
        <a:ext cx="2637361" cy="536049"/>
      </dsp:txXfrm>
    </dsp:sp>
    <dsp:sp modelId="{0D664ABC-50B3-4BE6-AF9C-BA416BE53485}">
      <dsp:nvSpPr>
        <dsp:cNvPr id="0" name=""/>
        <dsp:cNvSpPr/>
      </dsp:nvSpPr>
      <dsp:spPr>
        <a:xfrm rot="5400000">
          <a:off x="5325960" y="3300441"/>
          <a:ext cx="472344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F4A0-D02B-4860-9EDC-7B1832534419}">
      <dsp:nvSpPr>
        <dsp:cNvPr id="0" name=""/>
        <dsp:cNvSpPr/>
      </dsp:nvSpPr>
      <dsp:spPr>
        <a:xfrm>
          <a:off x="6084780" y="746115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How To Say</a:t>
          </a:r>
        </a:p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- What To Say</a:t>
          </a:r>
          <a:endParaRPr lang="en-US" sz="2700" kern="1200" dirty="0"/>
        </a:p>
      </dsp:txBody>
      <dsp:txXfrm>
        <a:off x="6084780" y="746115"/>
        <a:ext cx="1996783" cy="321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97DB0-98D6-4128-BECA-542EE657443B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2BEA-8C9D-497D-B359-4F5918B1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Sales…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What is RCA…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lastly, this is a total flow of system &amp;</a:t>
            </a:r>
            <a:r>
              <a:rPr lang="en-US" baseline="0" dirty="0" smtClean="0"/>
              <a:t> process which ensures a high quality </a:t>
            </a:r>
            <a:r>
              <a:rPr lang="en-US" baseline="0" dirty="0" err="1" smtClean="0"/>
              <a:t>Pharma</a:t>
            </a:r>
            <a:r>
              <a:rPr lang="en-US" baseline="0" smtClean="0"/>
              <a:t>-Selling.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speciality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pharma</a:t>
            </a:r>
            <a:r>
              <a:rPr lang="en-US" baseline="0" dirty="0" smtClean="0"/>
              <a:t>-selling and how can it be different from other sales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Therefore, to run this show, which are the major factors involved in the process</a:t>
            </a:r>
            <a:r>
              <a:rPr lang="en-US" baseline="0" dirty="0" smtClean="0"/>
              <a:t> or who are the key players.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understanding the business in a more comprehensive way, lets aware of the barriers in this business in todays perspective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Pharma</a:t>
            </a:r>
            <a:r>
              <a:rPr lang="en-US" dirty="0" smtClean="0"/>
              <a:t> Selling, how expertise is gained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Technical Knowledge…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Skill as such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3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mean by PCA…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A2BEA-8C9D-497D-B359-4F5918B159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4AB9-A677-4A33-A88C-8A0AFE1E979E}" type="datetime1">
              <a:rPr lang="en-US" smtClean="0"/>
              <a:t>6/23/2017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0C39-1C8C-409E-8FDD-4BB11B6C552C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B6FC-A390-4048-972D-75CCDD3AC207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3D96-B652-4F3B-A1DE-9407325F4448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EF44-B94E-4BB4-8F3D-636E027E184A}" type="datetime1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1D3-9AE3-45F3-A3D8-5F703409D34F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124-3B81-47DD-926C-624694409D59}" type="datetime1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5F6-53A0-415E-AC99-D96DE202D35F}" type="datetime1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7720-9CFD-4404-BCCE-73FB2929917F}" type="datetime1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1088-421D-4CF1-BEFD-95633BE1E5E9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D84-FBD1-4055-B26A-7534AFDCA8BA}" type="datetime1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047DDB-5107-405A-962D-827914A70528}" type="datetime1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Pharma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313460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3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Technical Knowledge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261033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 Cornerstones 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06851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Skill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709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Skill is proficiency developed over a period of time in an area (motor or mental ) gained through constant practice and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Competitive Mind Set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71800"/>
            <a:ext cx="8763000" cy="33375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You are competitive minded or you wont be in sales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 powerful mental strategy for Competitive Mind Set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94277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Competition Makes You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057400"/>
            <a:ext cx="6248400" cy="42519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Creative</a:t>
            </a:r>
          </a:p>
          <a:p>
            <a:pPr marL="137160" indent="0">
              <a:buNone/>
            </a:pPr>
            <a:r>
              <a:rPr lang="en-US" dirty="0" smtClean="0"/>
              <a:t>Forward Thinking</a:t>
            </a:r>
          </a:p>
          <a:p>
            <a:pPr marL="137160" indent="0">
              <a:buNone/>
            </a:pPr>
            <a:r>
              <a:rPr lang="en-US" dirty="0" smtClean="0"/>
              <a:t>Positive Attitude</a:t>
            </a:r>
          </a:p>
          <a:p>
            <a:pPr marL="137160" indent="0">
              <a:buNone/>
            </a:pPr>
            <a:r>
              <a:rPr lang="en-US" dirty="0" smtClean="0"/>
              <a:t>Charged Up</a:t>
            </a:r>
          </a:p>
          <a:p>
            <a:pPr marL="137160" indent="0">
              <a:buNone/>
            </a:pPr>
            <a:r>
              <a:rPr lang="en-US" dirty="0" smtClean="0"/>
              <a:t>Positive Tension</a:t>
            </a:r>
          </a:p>
          <a:p>
            <a:pPr marL="137160" indent="0">
              <a:buNone/>
            </a:pPr>
            <a:r>
              <a:rPr lang="en-US" dirty="0" smtClean="0"/>
              <a:t>Motivates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Winner Never Quits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185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Give Everyday All You Got</a:t>
            </a:r>
          </a:p>
          <a:p>
            <a:pPr marL="137160" indent="0">
              <a:buNone/>
            </a:pPr>
            <a:r>
              <a:rPr lang="en-US" dirty="0" smtClean="0"/>
              <a:t>Winners Don’t Make Excuses</a:t>
            </a:r>
          </a:p>
          <a:p>
            <a:pPr marL="137160" indent="0">
              <a:buNone/>
            </a:pPr>
            <a:r>
              <a:rPr lang="en-US" dirty="0" smtClean="0"/>
              <a:t>Nothing In The World Can Take The Place Of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Love Competition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057400"/>
            <a:ext cx="4191000" cy="47091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Study It</a:t>
            </a:r>
          </a:p>
          <a:p>
            <a:pPr marL="137160" indent="0">
              <a:buNone/>
            </a:pPr>
            <a:r>
              <a:rPr lang="en-US" dirty="0" smtClean="0"/>
              <a:t>Love It</a:t>
            </a:r>
          </a:p>
          <a:p>
            <a:pPr marL="137160" indent="0">
              <a:buNone/>
            </a:pPr>
            <a:r>
              <a:rPr lang="en-US" dirty="0" smtClean="0"/>
              <a:t>Embrace It</a:t>
            </a:r>
          </a:p>
          <a:p>
            <a:pPr marL="137160" indent="0">
              <a:buNone/>
            </a:pPr>
            <a:r>
              <a:rPr lang="en-US" dirty="0" smtClean="0"/>
              <a:t>Take – Head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Selling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Customer Grouping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829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3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Who Gives this information 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                                   PCA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                              RCA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PCA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PCA :  Post Call Analysis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Information From Last Call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Discussion with the Dr gives insight to understand the current mindset of the Dr towards different drugs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RCA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RCA : Retail Call Audit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Information from Retailer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Different interaction with different Retailers gives information about own brand, competition as well as Rx habit about Dr 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 Call Plan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133600"/>
            <a:ext cx="5562600" cy="41757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Call Objective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Means To Achieve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 Call Planning : Setting An 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423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An objective for a customer, is the guiding principle for each call, until the objective is achieved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Prerequisites For Objective Setting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00200"/>
            <a:ext cx="61722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Rx Profiling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Customer Grouping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Rx Profiling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Who s my customer ?</a:t>
            </a:r>
          </a:p>
          <a:p>
            <a:pPr marL="137160" indent="0">
              <a:buNone/>
            </a:pPr>
            <a:r>
              <a:rPr lang="en-US" dirty="0" smtClean="0"/>
              <a:t>Is he/she Rx </a:t>
            </a:r>
            <a:r>
              <a:rPr lang="en-US" dirty="0" err="1" smtClean="0"/>
              <a:t>ing</a:t>
            </a:r>
            <a:r>
              <a:rPr lang="en-US" dirty="0" smtClean="0"/>
              <a:t> my brands now ?</a:t>
            </a:r>
          </a:p>
          <a:p>
            <a:pPr marL="137160" indent="0">
              <a:buNone/>
            </a:pPr>
            <a:r>
              <a:rPr lang="en-US" dirty="0" smtClean="0"/>
              <a:t>What competitors’ brands is he/she Rx </a:t>
            </a:r>
            <a:r>
              <a:rPr lang="en-US" dirty="0" err="1" smtClean="0"/>
              <a:t>ing</a:t>
            </a:r>
            <a:r>
              <a:rPr lang="en-US" dirty="0" smtClean="0"/>
              <a:t> ?</a:t>
            </a:r>
          </a:p>
          <a:p>
            <a:pPr marL="137160" indent="0">
              <a:buNone/>
            </a:pPr>
            <a:r>
              <a:rPr lang="en-US" dirty="0" smtClean="0"/>
              <a:t>How many patients Dr see on particular indication?</a:t>
            </a:r>
          </a:p>
          <a:p>
            <a:pPr marL="137160" indent="0">
              <a:buNone/>
            </a:pPr>
            <a:r>
              <a:rPr lang="en-US" dirty="0" smtClean="0"/>
              <a:t>What is the potential of my brands ?</a:t>
            </a:r>
          </a:p>
          <a:p>
            <a:pPr marL="137160" indent="0">
              <a:buNone/>
            </a:pPr>
            <a:r>
              <a:rPr lang="en-US" dirty="0" smtClean="0"/>
              <a:t>Which indication is he/she using the competitors brands on ?</a:t>
            </a:r>
          </a:p>
          <a:p>
            <a:pPr marL="137160" indent="0">
              <a:buNone/>
            </a:pPr>
            <a:r>
              <a:rPr lang="en-US" dirty="0" smtClean="0"/>
              <a:t>What kinds of patients Dr mostly see ?</a:t>
            </a:r>
          </a:p>
          <a:p>
            <a:pPr marL="137160" indent="0">
              <a:buNone/>
            </a:pPr>
            <a:r>
              <a:rPr lang="en-US" dirty="0" smtClean="0"/>
              <a:t>Why the Dr Rx my/competitors’ brands ?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Means To Achieve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Planning the Means :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Call Strategy</a:t>
            </a:r>
          </a:p>
          <a:p>
            <a:pPr marL="137160" indent="0">
              <a:buNone/>
            </a:pPr>
            <a:r>
              <a:rPr lang="en-US" dirty="0" smtClean="0"/>
              <a:t>Means/methods to give life to call objective :</a:t>
            </a:r>
          </a:p>
          <a:p>
            <a:pPr marL="137160" indent="0">
              <a:buNone/>
            </a:pPr>
            <a:r>
              <a:rPr lang="en-US" dirty="0" smtClean="0"/>
              <a:t>                     Components of </a:t>
            </a:r>
            <a:r>
              <a:rPr lang="en-US" dirty="0" err="1" smtClean="0"/>
              <a:t>Actionables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Opening of the Call</a:t>
            </a:r>
          </a:p>
          <a:p>
            <a:pPr marL="137160" indent="0">
              <a:buNone/>
            </a:pPr>
            <a:r>
              <a:rPr lang="en-US" dirty="0" smtClean="0"/>
              <a:t>Message</a:t>
            </a:r>
          </a:p>
          <a:p>
            <a:pPr marL="137160" indent="0">
              <a:buNone/>
            </a:pPr>
            <a:r>
              <a:rPr lang="en-US" dirty="0" smtClean="0"/>
              <a:t>Call Inputs</a:t>
            </a:r>
          </a:p>
          <a:p>
            <a:pPr marL="137160" indent="0">
              <a:buNone/>
            </a:pPr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Call 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             What do I want to achieve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13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 Getting someone to do what you want them to do the way they want to do, well and willingly…”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Effective Call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S       M       A       R       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Effective Call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981200"/>
            <a:ext cx="5867400" cy="4709160"/>
          </a:xfrm>
        </p:spPr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S        ---     Specific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M       ---    Measurable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        ---    Achievable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R         ---   Realistic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          ---   Time Bound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Effective Opening Strategy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048000"/>
            <a:ext cx="7467600" cy="32613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It is during the opening of the call that the attention of the customer is obtained.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Effective Opening Strategy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5094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to Capture Attention &amp; Interest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Creative</a:t>
            </a:r>
          </a:p>
          <a:p>
            <a:endParaRPr lang="en-US" dirty="0"/>
          </a:p>
          <a:p>
            <a:r>
              <a:rPr lang="en-US" dirty="0" smtClean="0"/>
              <a:t>Specific</a:t>
            </a:r>
          </a:p>
          <a:p>
            <a:endParaRPr lang="en-US" dirty="0"/>
          </a:p>
          <a:p>
            <a:r>
              <a:rPr lang="en-US" dirty="0" smtClean="0"/>
              <a:t>Talking Patients</a:t>
            </a:r>
          </a:p>
          <a:p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Using High Ground Openers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&amp;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 &amp; Process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 smtClean="0"/>
              <a:t>In Clinic Practice &amp; Execution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Work Hygiene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Sales Management – Primary / Secondary / POB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Engagement – External Customer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Internal Engagement – Teamwork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Input Utilization &amp; Reporting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Understanding Pharmaco vigilance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Compliance ( Internal / MCI / UCPMP )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4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09160"/>
          </a:xfrm>
        </p:spPr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                       THANK 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Pharma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Selling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Pharma</a:t>
            </a:r>
            <a:r>
              <a:rPr lang="en-US" sz="3200" dirty="0" smtClean="0"/>
              <a:t> Selling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519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Selling our product to a customer against what the customer is currently prescribing by making him &amp; all in the industry realize as to how one’s product / one offer better benefit than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Stakes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75440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Cycle &amp; Relations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873098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Barriers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943600" cy="4709160"/>
          </a:xfrm>
        </p:spPr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          Cluttered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Unethical</a:t>
            </a:r>
          </a:p>
          <a:p>
            <a:pPr marL="137160" indent="0">
              <a:buNone/>
            </a:pPr>
            <a:r>
              <a:rPr lang="en-US" dirty="0" smtClean="0"/>
              <a:t>          Crowded</a:t>
            </a:r>
          </a:p>
          <a:p>
            <a:pPr marL="137160" indent="0">
              <a:buNone/>
            </a:pPr>
            <a:r>
              <a:rPr lang="en-US" dirty="0" smtClean="0"/>
              <a:t>          Competitive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Demanding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8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1686</TotalTime>
  <Words>751</Words>
  <Application>Microsoft Office PowerPoint</Application>
  <PresentationFormat>On-screen Show (4:3)</PresentationFormat>
  <Paragraphs>248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Apex</vt:lpstr>
      <vt:lpstr>Pharma Sales</vt:lpstr>
      <vt:lpstr> </vt:lpstr>
      <vt:lpstr>Selling</vt:lpstr>
      <vt:lpstr> </vt:lpstr>
      <vt:lpstr>Pharma Selling</vt:lpstr>
      <vt:lpstr>Business Stakes</vt:lpstr>
      <vt:lpstr>Business Cycle &amp; Relations</vt:lpstr>
      <vt:lpstr>Barriers</vt:lpstr>
      <vt:lpstr>Expertise</vt:lpstr>
      <vt:lpstr>PowerPoint Presentation</vt:lpstr>
      <vt:lpstr>Technical Knowledge</vt:lpstr>
      <vt:lpstr>PowerPoint Presentation</vt:lpstr>
      <vt:lpstr>4 Cornerstones </vt:lpstr>
      <vt:lpstr>Skill</vt:lpstr>
      <vt:lpstr>Competitive Mind Set</vt:lpstr>
      <vt:lpstr>3 powerful mental strategy for Competitive Mind Set</vt:lpstr>
      <vt:lpstr>Competition Makes You Better</vt:lpstr>
      <vt:lpstr>Winner Never Quits</vt:lpstr>
      <vt:lpstr>Love Competition</vt:lpstr>
      <vt:lpstr>Customer Grouping</vt:lpstr>
      <vt:lpstr>Who Gives this information ?</vt:lpstr>
      <vt:lpstr>PCA</vt:lpstr>
      <vt:lpstr>RCA</vt:lpstr>
      <vt:lpstr>Pre Call Plan</vt:lpstr>
      <vt:lpstr>Pre Call Planning : Setting An Objective</vt:lpstr>
      <vt:lpstr>Prerequisites For Objective Setting</vt:lpstr>
      <vt:lpstr>Rx Profiling</vt:lpstr>
      <vt:lpstr>Means To Achieve</vt:lpstr>
      <vt:lpstr>Call Objective</vt:lpstr>
      <vt:lpstr>Effective Call Objectives</vt:lpstr>
      <vt:lpstr>Effective Call Objectives</vt:lpstr>
      <vt:lpstr>Effective Opening Strategy</vt:lpstr>
      <vt:lpstr>Effective Opening Strategy</vt:lpstr>
      <vt:lpstr>How to Capture Attention &amp; Interest</vt:lpstr>
      <vt:lpstr>System &amp; Process</vt:lpstr>
      <vt:lpstr>System &amp;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eisai</dc:creator>
  <cp:lastModifiedBy>eisai</cp:lastModifiedBy>
  <cp:revision>126</cp:revision>
  <dcterms:created xsi:type="dcterms:W3CDTF">2016-08-24T17:28:32Z</dcterms:created>
  <dcterms:modified xsi:type="dcterms:W3CDTF">2017-06-22T18:46:43Z</dcterms:modified>
</cp:coreProperties>
</file>