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6"/>
  </p:notesMasterIdLst>
  <p:sldIdLst>
    <p:sldId id="332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0" r:id="rId11"/>
    <p:sldId id="265" r:id="rId12"/>
    <p:sldId id="266" r:id="rId13"/>
    <p:sldId id="267" r:id="rId14"/>
    <p:sldId id="311" r:id="rId15"/>
    <p:sldId id="268" r:id="rId16"/>
    <p:sldId id="312" r:id="rId17"/>
    <p:sldId id="331" r:id="rId18"/>
    <p:sldId id="269" r:id="rId19"/>
    <p:sldId id="270" r:id="rId20"/>
    <p:sldId id="330" r:id="rId21"/>
    <p:sldId id="273" r:id="rId22"/>
    <p:sldId id="274" r:id="rId23"/>
    <p:sldId id="280" r:id="rId24"/>
    <p:sldId id="275" r:id="rId25"/>
    <p:sldId id="276" r:id="rId26"/>
    <p:sldId id="278" r:id="rId27"/>
    <p:sldId id="328" r:id="rId28"/>
    <p:sldId id="279" r:id="rId29"/>
    <p:sldId id="329" r:id="rId30"/>
    <p:sldId id="282" r:id="rId31"/>
    <p:sldId id="288" r:id="rId32"/>
    <p:sldId id="283" r:id="rId33"/>
    <p:sldId id="313" r:id="rId34"/>
    <p:sldId id="284" r:id="rId35"/>
    <p:sldId id="310" r:id="rId36"/>
    <p:sldId id="285" r:id="rId37"/>
    <p:sldId id="314" r:id="rId38"/>
    <p:sldId id="327" r:id="rId39"/>
    <p:sldId id="286" r:id="rId40"/>
    <p:sldId id="287" r:id="rId41"/>
    <p:sldId id="289" r:id="rId42"/>
    <p:sldId id="325" r:id="rId43"/>
    <p:sldId id="326" r:id="rId44"/>
    <p:sldId id="324" r:id="rId45"/>
    <p:sldId id="290" r:id="rId46"/>
    <p:sldId id="291" r:id="rId47"/>
    <p:sldId id="322" r:id="rId48"/>
    <p:sldId id="323" r:id="rId49"/>
    <p:sldId id="292" r:id="rId50"/>
    <p:sldId id="293" r:id="rId51"/>
    <p:sldId id="318" r:id="rId52"/>
    <p:sldId id="319" r:id="rId53"/>
    <p:sldId id="294" r:id="rId54"/>
    <p:sldId id="295" r:id="rId55"/>
    <p:sldId id="320" r:id="rId56"/>
    <p:sldId id="296" r:id="rId57"/>
    <p:sldId id="297" r:id="rId58"/>
    <p:sldId id="321" r:id="rId59"/>
    <p:sldId id="298" r:id="rId60"/>
    <p:sldId id="299" r:id="rId61"/>
    <p:sldId id="300" r:id="rId62"/>
    <p:sldId id="301" r:id="rId63"/>
    <p:sldId id="302" r:id="rId64"/>
    <p:sldId id="303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m9OGs59AWQCmX66BzPxA4A==" hashData="ZEamQ8DU6cxLhJ+I+t6nPYIJq5k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97DB0-98D6-4128-BECA-542EE657443B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A2BEA-8C9D-497D-B359-4F5918B15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45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C4AB9-A677-4A33-A88C-8A0AFE1E979E}" type="datetime1">
              <a:rPr lang="en-US" smtClean="0"/>
              <a:t>9/3/2016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0C39-1C8C-409E-8FDD-4BB11B6C552C}" type="datetime1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B6FC-A390-4048-972D-75CCDD3AC207}" type="datetime1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63D96-B652-4F3B-A1DE-9407325F4448}" type="datetime1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EF44-B94E-4BB4-8F3D-636E027E184A}" type="datetime1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51CD885A-0FFA-4C25-B05B-2F8C168EFFC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81D3-9AE3-45F3-A3D8-5F703409D34F}" type="datetime1">
              <a:rPr lang="en-US" smtClean="0"/>
              <a:t>9/3/2016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3124-3B81-47DD-926C-624694409D59}" type="datetime1">
              <a:rPr lang="en-US" smtClean="0"/>
              <a:t>9/3/2016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C5F6-53A0-415E-AC99-D96DE202D35F}" type="datetime1">
              <a:rPr lang="en-US" smtClean="0"/>
              <a:t>9/3/2016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7720-9CFD-4404-BCCE-73FB2929917F}" type="datetime1">
              <a:rPr lang="en-US" smtClean="0"/>
              <a:t>9/3/2016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1088-421D-4CF1-BEFD-95633BE1E5E9}" type="datetime1">
              <a:rPr lang="en-US" smtClean="0"/>
              <a:t>9/3/2016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47D84-FBD1-4055-B26A-7534AFDCA8BA}" type="datetime1">
              <a:rPr lang="en-US" smtClean="0"/>
              <a:t>9/3/2016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4047DDB-5107-405A-962D-827914A70528}" type="datetime1">
              <a:rPr lang="en-US" smtClean="0"/>
              <a:t>9/3/2016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1CD885A-0FFA-4C25-B05B-2F8C168EFFC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Cell BIOLOGY</a:t>
            </a:r>
            <a:br>
              <a:rPr lang="en-US" dirty="0"/>
            </a:br>
            <a:r>
              <a:rPr lang="en-US" dirty="0"/>
              <a:t>PHYSIOLOGY</a:t>
            </a:r>
            <a:br>
              <a:rPr lang="en-US" dirty="0"/>
            </a:br>
            <a:r>
              <a:rPr lang="en-US" dirty="0"/>
              <a:t>ANATOMY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1</a:t>
            </a:fld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 Dib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Organelles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Mitochondria – Power house of cell ; contains 2 membranes.</a:t>
            </a:r>
          </a:p>
          <a:p>
            <a:pPr marL="137160" indent="0">
              <a:buNone/>
            </a:pPr>
            <a:r>
              <a:rPr lang="en-US" dirty="0"/>
              <a:t> </a:t>
            </a:r>
            <a:r>
              <a:rPr lang="en-US" dirty="0" smtClean="0"/>
              <a:t>    Outer membrane &amp; Inner membrane</a:t>
            </a:r>
          </a:p>
          <a:p>
            <a:pPr marL="137160" indent="0">
              <a:buNone/>
            </a:pPr>
            <a:r>
              <a:rPr lang="en-US" dirty="0"/>
              <a:t> </a:t>
            </a:r>
            <a:r>
              <a:rPr lang="en-US" dirty="0" smtClean="0"/>
              <a:t>     Inner membrane is convoluted to increase              surface area. Convolutions are called </a:t>
            </a:r>
            <a:r>
              <a:rPr lang="en-US" i="1" dirty="0" smtClean="0"/>
              <a:t>Cristae</a:t>
            </a:r>
            <a:r>
              <a:rPr lang="en-US" dirty="0" smtClean="0"/>
              <a:t>.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Generates power for the various activities of the cell breaking down nutrients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8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Organelles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Centrosome – Comprises of 2 centrioles</a:t>
            </a:r>
          </a:p>
          <a:p>
            <a:endParaRPr lang="en-US" dirty="0"/>
          </a:p>
          <a:p>
            <a:r>
              <a:rPr lang="en-US" dirty="0" smtClean="0"/>
              <a:t>Forms Spindle </a:t>
            </a:r>
            <a:r>
              <a:rPr lang="en-US" dirty="0" err="1" smtClean="0"/>
              <a:t>Fibres</a:t>
            </a:r>
            <a:r>
              <a:rPr lang="en-US" dirty="0" smtClean="0"/>
              <a:t> ( fibrous outgrowth ) and </a:t>
            </a:r>
            <a:r>
              <a:rPr lang="en-US" dirty="0" err="1" smtClean="0"/>
              <a:t>centriloles</a:t>
            </a:r>
            <a:r>
              <a:rPr lang="en-US" dirty="0" smtClean="0"/>
              <a:t> move to the opposite pole of the cell to conduct </a:t>
            </a:r>
            <a:r>
              <a:rPr lang="en-US" smtClean="0"/>
              <a:t>cell division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3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Tissue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Assemblage of cells and fibrous elements commonly assigned for particular functions</a:t>
            </a:r>
          </a:p>
          <a:p>
            <a:r>
              <a:rPr lang="en-US" dirty="0" smtClean="0"/>
              <a:t>Histology : Study of tissues</a:t>
            </a:r>
          </a:p>
          <a:p>
            <a:r>
              <a:rPr lang="en-US" dirty="0" smtClean="0"/>
              <a:t>Tissue types :</a:t>
            </a:r>
          </a:p>
          <a:p>
            <a:pPr marL="137160" indent="0">
              <a:buNone/>
            </a:pPr>
            <a:r>
              <a:rPr lang="en-US" dirty="0"/>
              <a:t> </a:t>
            </a:r>
            <a:r>
              <a:rPr lang="en-US" dirty="0" smtClean="0"/>
              <a:t>     Epithelial</a:t>
            </a:r>
          </a:p>
          <a:p>
            <a:pPr marL="13716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Mascular</a:t>
            </a:r>
            <a:endParaRPr lang="en-US" dirty="0" smtClean="0"/>
          </a:p>
          <a:p>
            <a:pPr marL="137160" indent="0">
              <a:buNone/>
            </a:pPr>
            <a:r>
              <a:rPr lang="en-US" dirty="0"/>
              <a:t> </a:t>
            </a:r>
            <a:r>
              <a:rPr lang="en-US" dirty="0" smtClean="0"/>
              <a:t>     Connective</a:t>
            </a:r>
          </a:p>
          <a:p>
            <a:pPr marL="137160" indent="0">
              <a:buNone/>
            </a:pPr>
            <a:r>
              <a:rPr lang="en-US" dirty="0"/>
              <a:t> </a:t>
            </a:r>
            <a:r>
              <a:rPr lang="en-US" dirty="0" smtClean="0"/>
              <a:t>     Nervous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Epithelial Tissue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Tissue covering body and body parts ; single or multi-layered ; cells here are held by basement membranes with </a:t>
            </a:r>
            <a:r>
              <a:rPr lang="en-US" dirty="0" err="1" smtClean="0"/>
              <a:t>silia</a:t>
            </a:r>
            <a:r>
              <a:rPr lang="en-US" dirty="0" smtClean="0"/>
              <a:t> </a:t>
            </a:r>
            <a:r>
              <a:rPr lang="en-US" dirty="0" err="1" smtClean="0"/>
              <a:t>occationally</a:t>
            </a:r>
            <a:r>
              <a:rPr lang="en-US" dirty="0" smtClean="0"/>
              <a:t> </a:t>
            </a:r>
          </a:p>
          <a:p>
            <a:pPr marL="137160" indent="0">
              <a:buNone/>
            </a:pPr>
            <a:r>
              <a:rPr lang="en-US" dirty="0"/>
              <a:t> </a:t>
            </a:r>
            <a:r>
              <a:rPr lang="en-US" dirty="0" smtClean="0"/>
              <a:t>   Skin , airway passages , GIT , blood vessels ,     lungs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13716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</a:p>
          <a:p>
            <a:pPr marL="137160" indent="0">
              <a:buNone/>
            </a:pPr>
            <a:r>
              <a:rPr lang="en-US" dirty="0" smtClean="0"/>
              <a:t>     Function : Protects body parts, secretes mucus in the inside hollow, balances body temperature, </a:t>
            </a:r>
            <a:r>
              <a:rPr lang="en-US" dirty="0" err="1" smtClean="0"/>
              <a:t>siliary</a:t>
            </a:r>
            <a:r>
              <a:rPr lang="en-US" dirty="0" smtClean="0"/>
              <a:t> movements help to move out the foreign particles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3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Epithelial Tissue Diagram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838"/>
            <a:ext cx="9144000" cy="546116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Mascular</a:t>
            </a:r>
            <a:r>
              <a:rPr lang="en-US" sz="3200" dirty="0" smtClean="0"/>
              <a:t> Tissue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853196"/>
              </p:ext>
            </p:extLst>
          </p:nvPr>
        </p:nvGraphicFramePr>
        <p:xfrm>
          <a:off x="1066800" y="2514600"/>
          <a:ext cx="7239000" cy="312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000"/>
                <a:gridCol w="2413000"/>
                <a:gridCol w="2413000"/>
              </a:tblGrid>
              <a:tr h="78105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</a:t>
                      </a:r>
                      <a:r>
                        <a:rPr lang="en-US" dirty="0" err="1" smtClean="0"/>
                        <a:t>Typec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Function</a:t>
                      </a:r>
                      <a:endParaRPr lang="en-US" dirty="0"/>
                    </a:p>
                  </a:txBody>
                  <a:tcPr/>
                </a:tc>
              </a:tr>
              <a:tr h="78105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Voluntary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Attached to skeletal muscle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Voluntary movements</a:t>
                      </a:r>
                      <a:endParaRPr lang="en-US" dirty="0"/>
                    </a:p>
                  </a:txBody>
                  <a:tcPr/>
                </a:tc>
              </a:tr>
              <a:tr h="78105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Involuntary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Present</a:t>
                      </a:r>
                      <a:r>
                        <a:rPr lang="en-US" baseline="0" dirty="0" smtClean="0"/>
                        <a:t> in GIT &amp; 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Involuntary</a:t>
                      </a:r>
                      <a:r>
                        <a:rPr lang="en-US" baseline="0" dirty="0" smtClean="0"/>
                        <a:t> reflex actions</a:t>
                      </a:r>
                      <a:endParaRPr lang="en-US" dirty="0"/>
                    </a:p>
                  </a:txBody>
                  <a:tcPr/>
                </a:tc>
              </a:tr>
              <a:tr h="78105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Cardiac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Present in Heart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Rhythmic beating of heart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638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Muscular Tissue Diagram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9144000" cy="5334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3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Different Muscle Diagram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390972"/>
            <a:ext cx="5334000" cy="546702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2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Connective Tissue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 smtClean="0"/>
              <a:t>Characterized by a large amount of inter-cellular substances produced by the cells</a:t>
            </a:r>
          </a:p>
          <a:p>
            <a:pPr marL="137160" indent="0">
              <a:buNone/>
            </a:pPr>
            <a:r>
              <a:rPr lang="en-US" dirty="0"/>
              <a:t> </a:t>
            </a:r>
            <a:r>
              <a:rPr lang="en-US" dirty="0" smtClean="0"/>
              <a:t>    Types  - Blood , Adipose Tissue , Bone ,  Cartilage</a:t>
            </a:r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r>
              <a:rPr lang="en-US" dirty="0"/>
              <a:t> </a:t>
            </a:r>
            <a:r>
              <a:rPr lang="en-US" dirty="0" smtClean="0"/>
              <a:t>     Function : Connects and provides support to various parts of the body</a:t>
            </a:r>
            <a:endParaRPr lang="en-US" dirty="0"/>
          </a:p>
          <a:p>
            <a:pPr marL="137160" indent="0">
              <a:buNone/>
            </a:pPr>
            <a:r>
              <a:rPr lang="en-US" dirty="0" smtClean="0"/>
              <a:t>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2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Nervous Tissue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Unique as it does not get divided ( as there is no centrosome in Neuron )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      Made up of Neurons ( Nerve Cells ) &amp; Neuroglia ( Supporting Cells )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Function : Helps to transmit impulses from one part of the body to the other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7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14600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Cell</a:t>
            </a:r>
          </a:p>
          <a:p>
            <a:r>
              <a:rPr lang="en-US" dirty="0" smtClean="0"/>
              <a:t>Tissue</a:t>
            </a:r>
          </a:p>
          <a:p>
            <a:r>
              <a:rPr lang="en-US" dirty="0" smtClean="0"/>
              <a:t>Organ</a:t>
            </a:r>
          </a:p>
          <a:p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7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Neuron Diagram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414"/>
            <a:ext cx="9143999" cy="558958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3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Organs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kind of tissues situated in one </a:t>
            </a:r>
            <a:r>
              <a:rPr lang="en-US" dirty="0" err="1" smtClean="0"/>
              <a:t>prt</a:t>
            </a:r>
            <a:r>
              <a:rPr lang="en-US" dirty="0" smtClean="0"/>
              <a:t> of the body altogether performing  common function is an organ</a:t>
            </a:r>
          </a:p>
          <a:p>
            <a:endParaRPr lang="en-US" dirty="0"/>
          </a:p>
          <a:p>
            <a:r>
              <a:rPr lang="en-US" dirty="0" smtClean="0"/>
              <a:t>Different organs altogether performing a set of common actions form a system</a:t>
            </a:r>
          </a:p>
          <a:p>
            <a:endParaRPr lang="en-US" dirty="0"/>
          </a:p>
          <a:p>
            <a:r>
              <a:rPr lang="en-US" dirty="0" smtClean="0"/>
              <a:t>5 Systems available in human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0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System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Digestive System</a:t>
            </a:r>
            <a:endParaRPr lang="en-US" dirty="0"/>
          </a:p>
          <a:p>
            <a:r>
              <a:rPr lang="en-US" dirty="0" smtClean="0"/>
              <a:t>Respiratory System</a:t>
            </a:r>
            <a:endParaRPr lang="en-US" dirty="0"/>
          </a:p>
          <a:p>
            <a:r>
              <a:rPr lang="en-US" dirty="0" smtClean="0"/>
              <a:t>Circulatory System</a:t>
            </a:r>
            <a:endParaRPr lang="en-US" dirty="0"/>
          </a:p>
          <a:p>
            <a:r>
              <a:rPr lang="en-US" dirty="0" smtClean="0"/>
              <a:t>Excretory System</a:t>
            </a:r>
          </a:p>
          <a:p>
            <a:r>
              <a:rPr lang="en-US" dirty="0" smtClean="0"/>
              <a:t>Nervous System</a:t>
            </a:r>
          </a:p>
          <a:p>
            <a:r>
              <a:rPr lang="en-US" dirty="0" err="1" smtClean="0"/>
              <a:t>Musculo</a:t>
            </a:r>
            <a:r>
              <a:rPr lang="en-US" dirty="0" smtClean="0"/>
              <a:t>-skeletal System</a:t>
            </a:r>
          </a:p>
          <a:p>
            <a:r>
              <a:rPr lang="en-US" dirty="0" smtClean="0"/>
              <a:t>Reproductive System</a:t>
            </a:r>
          </a:p>
          <a:p>
            <a:r>
              <a:rPr lang="en-US" dirty="0" smtClean="0"/>
              <a:t>Integumentary System</a:t>
            </a:r>
          </a:p>
          <a:p>
            <a:r>
              <a:rPr lang="en-US" dirty="0" smtClean="0"/>
              <a:t>Endocrine System</a:t>
            </a:r>
          </a:p>
          <a:p>
            <a:r>
              <a:rPr lang="en-US" dirty="0" smtClean="0"/>
              <a:t>Immune System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8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Digestive System Diagram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1"/>
            <a:ext cx="9144000" cy="545123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2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Digestive System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 &amp; Parts : </a:t>
            </a:r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Digestive Tube - Mouth , Pharynx , </a:t>
            </a:r>
            <a:r>
              <a:rPr lang="en-US" dirty="0" err="1" smtClean="0"/>
              <a:t>Oesophagus</a:t>
            </a:r>
            <a:r>
              <a:rPr lang="en-US" dirty="0" smtClean="0"/>
              <a:t> , Stomach , Small Intestine , Large Intestine, Rectum &amp; Anus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Digestive Glands - Salivary Glands , Liver &amp; Pancreas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8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Digestive System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: 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Ingestion</a:t>
            </a:r>
          </a:p>
          <a:p>
            <a:pPr marL="137160" indent="0">
              <a:buNone/>
            </a:pPr>
            <a:r>
              <a:rPr lang="en-US" dirty="0" smtClean="0"/>
              <a:t>Digestion</a:t>
            </a:r>
          </a:p>
          <a:p>
            <a:pPr marL="137160" indent="0">
              <a:buNone/>
            </a:pPr>
            <a:r>
              <a:rPr lang="en-US" dirty="0" smtClean="0"/>
              <a:t>Absorption</a:t>
            </a:r>
          </a:p>
          <a:p>
            <a:pPr marL="137160" indent="0">
              <a:buNone/>
            </a:pPr>
            <a:r>
              <a:rPr lang="en-US" dirty="0" smtClean="0"/>
              <a:t>Assimilation</a:t>
            </a:r>
          </a:p>
          <a:p>
            <a:pPr marL="137160" indent="0">
              <a:buNone/>
            </a:pPr>
            <a:r>
              <a:rPr lang="en-US" smtClean="0"/>
              <a:t>Elimation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1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Respiratory System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Structure &amp; Parts : </a:t>
            </a:r>
            <a:endParaRPr lang="en-US" dirty="0" smtClean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Upper Respiratory Tract</a:t>
            </a:r>
          </a:p>
          <a:p>
            <a:pPr marL="137160" indent="0">
              <a:buNone/>
            </a:pPr>
            <a:r>
              <a:rPr lang="en-US" dirty="0" smtClean="0"/>
              <a:t>Nose / Pharynx  / Larynx / Trachea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Lower </a:t>
            </a:r>
            <a:r>
              <a:rPr lang="en-US" dirty="0" err="1" smtClean="0"/>
              <a:t>Respiatory</a:t>
            </a:r>
            <a:r>
              <a:rPr lang="en-US" dirty="0" smtClean="0"/>
              <a:t> Tract</a:t>
            </a:r>
          </a:p>
          <a:p>
            <a:pPr marL="137160" indent="0">
              <a:buNone/>
            </a:pPr>
            <a:r>
              <a:rPr lang="en-US" dirty="0" smtClean="0"/>
              <a:t>Bronchi / Bronchioles / Lungs / Muscles for Respiration ( Intercostal &amp; Diaphragm )</a:t>
            </a:r>
            <a:endParaRPr lang="en-US" dirty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Respiratory System Diagram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447800"/>
            <a:ext cx="9144001" cy="54102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4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Respiratory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:  </a:t>
            </a:r>
          </a:p>
          <a:p>
            <a:endParaRPr lang="en-US" dirty="0"/>
          </a:p>
          <a:p>
            <a:pPr marL="137160" indent="0">
              <a:buNone/>
            </a:pPr>
            <a:r>
              <a:rPr lang="en-US" dirty="0" smtClean="0"/>
              <a:t>Inspiration</a:t>
            </a:r>
          </a:p>
          <a:p>
            <a:pPr marL="137160" indent="0">
              <a:buNone/>
            </a:pPr>
            <a:r>
              <a:rPr lang="en-US" dirty="0" smtClean="0"/>
              <a:t>Expiration</a:t>
            </a:r>
          </a:p>
          <a:p>
            <a:pPr marL="137160" indent="0">
              <a:buNone/>
            </a:pPr>
            <a:r>
              <a:rPr lang="en-US" dirty="0" smtClean="0"/>
              <a:t>Pause</a:t>
            </a:r>
          </a:p>
          <a:p>
            <a:pPr marL="137160" indent="0">
              <a:buNone/>
            </a:pPr>
            <a:r>
              <a:rPr lang="en-US" dirty="0" smtClean="0"/>
              <a:t>Respiration Cycle per minute 15 times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4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Alveoli Diagram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9144000" cy="54864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7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Cell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Cell : Structural &amp; Functional Unit of Body</a:t>
            </a:r>
          </a:p>
          <a:p>
            <a:r>
              <a:rPr lang="en-US" dirty="0" smtClean="0"/>
              <a:t>Cytology : Study concerning Cell</a:t>
            </a:r>
          </a:p>
          <a:p>
            <a:r>
              <a:rPr lang="en-US" dirty="0" smtClean="0"/>
              <a:t>Cell Function :</a:t>
            </a:r>
          </a:p>
          <a:p>
            <a:pPr marL="137160" indent="0">
              <a:buNone/>
            </a:pPr>
            <a:r>
              <a:rPr lang="en-US" dirty="0"/>
              <a:t> </a:t>
            </a:r>
            <a:r>
              <a:rPr lang="en-US" dirty="0" smtClean="0"/>
              <a:t>      Ingestion &amp; Assimilation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Metabolism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Respiration,Excretion,Irritability</a:t>
            </a:r>
            <a:r>
              <a:rPr lang="en-US" dirty="0" smtClean="0"/>
              <a:t> &amp; Conductivity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Reproduction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Metabolism 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Catabolism – Complex substances breaking into simpler substances through series of chemical reactions in living body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Anabolism – Simpler substances changing into complex substances through series of chemical reactions in living body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2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Respiratory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: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External Respiration  ( O2-CO2 exchange ) – Between Lungs &amp; Blood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Internal Respiration ( O2-CO2 exchange ) –</a:t>
            </a:r>
          </a:p>
          <a:p>
            <a:pPr marL="137160" indent="0">
              <a:buNone/>
            </a:pPr>
            <a:r>
              <a:rPr lang="en-US" dirty="0" smtClean="0"/>
              <a:t>Between Blood &amp; Cells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9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Circulatory </a:t>
            </a:r>
            <a:r>
              <a:rPr lang="en-US" sz="3200" dirty="0" smtClean="0"/>
              <a:t>System Diagram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31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144000" cy="5410200"/>
          </a:xfrm>
        </p:spPr>
      </p:pic>
    </p:spTree>
    <p:extLst>
      <p:ext uri="{BB962C8B-B14F-4D97-AF65-F5344CB8AC3E}">
        <p14:creationId xmlns:p14="http://schemas.microsoft.com/office/powerpoint/2010/main" val="379348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Circulatory System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 &amp; Parts :</a:t>
            </a:r>
          </a:p>
          <a:p>
            <a:pPr marL="13716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Heart / Blood / Blood Vessels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Blood Vessels – Artery / Vein / Capillary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Blood–Serum/Blood Cells( RBC/WBC/Platelets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6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Heart Diagram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33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00200"/>
            <a:ext cx="5562599" cy="5257800"/>
          </a:xfrm>
        </p:spPr>
      </p:pic>
    </p:spTree>
    <p:extLst>
      <p:ext uri="{BB962C8B-B14F-4D97-AF65-F5344CB8AC3E}">
        <p14:creationId xmlns:p14="http://schemas.microsoft.com/office/powerpoint/2010/main" val="201049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Circulatory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 :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Supplies O</a:t>
            </a:r>
            <a:r>
              <a:rPr lang="en-US" baseline="-25000" dirty="0" smtClean="0"/>
              <a:t>2</a:t>
            </a:r>
            <a:r>
              <a:rPr lang="en-US" dirty="0" smtClean="0"/>
              <a:t> and nutrients to various parts of body</a:t>
            </a:r>
          </a:p>
          <a:p>
            <a:pPr marL="137160" indent="0">
              <a:buNone/>
            </a:pPr>
            <a:r>
              <a:rPr lang="en-US" dirty="0" smtClean="0"/>
              <a:t>Transports wastes &amp; CO</a:t>
            </a:r>
            <a:r>
              <a:rPr lang="en-US" baseline="-25000" dirty="0"/>
              <a:t>2 </a:t>
            </a:r>
            <a:r>
              <a:rPr lang="en-US" dirty="0" smtClean="0"/>
              <a:t>from different parts of body to excretory organs</a:t>
            </a:r>
          </a:p>
          <a:p>
            <a:pPr marL="137160" indent="0">
              <a:buNone/>
            </a:pPr>
            <a:r>
              <a:rPr lang="en-US" dirty="0" smtClean="0"/>
              <a:t>Body temperature regulation</a:t>
            </a:r>
          </a:p>
          <a:p>
            <a:pPr marL="137160" indent="0">
              <a:buNone/>
            </a:pPr>
            <a:r>
              <a:rPr lang="en-US" dirty="0" smtClean="0"/>
              <a:t>Blood pressure maintain</a:t>
            </a:r>
          </a:p>
          <a:p>
            <a:pPr marL="137160" indent="0">
              <a:buNone/>
            </a:pPr>
            <a:r>
              <a:rPr lang="en-US" dirty="0" smtClean="0"/>
              <a:t>Responsible for Immunity and protects body from infection </a:t>
            </a:r>
          </a:p>
          <a:p>
            <a:pPr marL="137160" indent="0">
              <a:buNone/>
            </a:pPr>
            <a:r>
              <a:rPr lang="en-US" dirty="0" smtClean="0"/>
              <a:t>Helps in coagulation after injury</a:t>
            </a:r>
          </a:p>
          <a:p>
            <a:pPr marL="137160" indent="0">
              <a:buNone/>
            </a:pPr>
            <a:r>
              <a:rPr lang="en-US" dirty="0" smtClean="0"/>
              <a:t>Maintains body 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2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Excretory </a:t>
            </a:r>
            <a:r>
              <a:rPr lang="en-US" sz="3200" dirty="0" smtClean="0"/>
              <a:t>System Diagram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144000" cy="54102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Excretory System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Structure &amp; Parts :</a:t>
            </a:r>
          </a:p>
          <a:p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1)Kidneys</a:t>
            </a:r>
          </a:p>
          <a:p>
            <a:pPr marL="137160" indent="0">
              <a:buNone/>
            </a:pPr>
            <a:r>
              <a:rPr lang="en-US" dirty="0" smtClean="0"/>
              <a:t>    Ureters</a:t>
            </a:r>
          </a:p>
          <a:p>
            <a:pPr marL="137160" indent="0">
              <a:buNone/>
            </a:pPr>
            <a:r>
              <a:rPr lang="en-US" dirty="0" smtClean="0"/>
              <a:t>    Urinary Bladder</a:t>
            </a:r>
          </a:p>
          <a:p>
            <a:pPr marL="137160" indent="0">
              <a:buNone/>
            </a:pPr>
            <a:r>
              <a:rPr lang="en-US" dirty="0" smtClean="0"/>
              <a:t>    Urethra                  ------------       Urine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Nephron – Structural &amp; Functional unit of Kidney</a:t>
            </a:r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2) Intestine                ------------        Bile</a:t>
            </a:r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3) Ear                         ------------         Ear Wax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4) Skin                       -------------        Sweat &amp; Sebum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5) Lungs                   -------------        CO2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9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Kidney Diagram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600200"/>
            <a:ext cx="4572000" cy="5257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8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Nephron Diagram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447800"/>
            <a:ext cx="4572000" cy="54102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2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Excretory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: 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Filtration of waste materials from body and eliminate through different excretory pathway as different excretory material ( </a:t>
            </a: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err="1" smtClean="0"/>
              <a:t>Urine,Bile,Ear</a:t>
            </a:r>
            <a:r>
              <a:rPr lang="en-US" dirty="0" smtClean="0"/>
              <a:t> Wax,CO</a:t>
            </a:r>
            <a:r>
              <a:rPr lang="en-US" baseline="-25000" dirty="0" smtClean="0"/>
              <a:t>2</a:t>
            </a:r>
            <a:r>
              <a:rPr lang="en-US" dirty="0" smtClean="0"/>
              <a:t>,Sweat&amp; Sebum 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7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Cell Structure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Nucleus</a:t>
            </a:r>
          </a:p>
          <a:p>
            <a:r>
              <a:rPr lang="en-US" dirty="0" smtClean="0"/>
              <a:t>Cytoplasm</a:t>
            </a:r>
          </a:p>
          <a:p>
            <a:endParaRPr lang="en-US" dirty="0"/>
          </a:p>
          <a:p>
            <a:r>
              <a:rPr lang="en-US" dirty="0" smtClean="0"/>
              <a:t>Nucleus – It is bounded by Nuclear Membrane </a:t>
            </a:r>
          </a:p>
          <a:p>
            <a:r>
              <a:rPr lang="en-US" dirty="0" smtClean="0"/>
              <a:t>Cytoplasm – Protoplasm ( viscid liquid ) of a cell exclusive of that of the nucleus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8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Nervous System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 &amp; Parts :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3 Types –</a:t>
            </a:r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A) Central Nervous System  B) Autonomic Nervous System   </a:t>
            </a:r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8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Nervous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 &amp; Parts :</a:t>
            </a:r>
          </a:p>
          <a:p>
            <a:endParaRPr lang="en-US" dirty="0"/>
          </a:p>
          <a:p>
            <a:pPr marL="651510" indent="-514350">
              <a:buAutoNum type="alphaUcParenR"/>
            </a:pPr>
            <a:r>
              <a:rPr lang="en-US" dirty="0" smtClean="0"/>
              <a:t>Central Nervous System – Brain / Nerves / Spinal Cord</a:t>
            </a:r>
          </a:p>
          <a:p>
            <a:pPr marL="651510" indent="-514350">
              <a:buAutoNum type="alphaUcParenR"/>
            </a:pPr>
            <a:r>
              <a:rPr lang="en-US" dirty="0" smtClean="0"/>
              <a:t>Autonomic Nervous System – Sympathetic / Parasympathetic</a:t>
            </a:r>
          </a:p>
          <a:p>
            <a:pPr marL="651510" indent="-514350">
              <a:buAutoNum type="alphaUcParenR"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Neuron – Structural &amp; Functional unit of brain</a:t>
            </a:r>
          </a:p>
          <a:p>
            <a:pPr marL="13716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5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Neuron Diagram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900" y="1600200"/>
            <a:ext cx="6472199" cy="47085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2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Brain Diagram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9144000" cy="54864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3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Nervous System Diagram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1" y="1447800"/>
            <a:ext cx="6248400" cy="54102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6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Nervous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:  </a:t>
            </a:r>
          </a:p>
          <a:p>
            <a:endParaRPr lang="en-US" dirty="0"/>
          </a:p>
          <a:p>
            <a:pPr marL="137160" indent="0">
              <a:buNone/>
            </a:pPr>
            <a:r>
              <a:rPr lang="en-US" dirty="0" smtClean="0"/>
              <a:t>Maintain an equilibrium between internal and external environment of the human body through conducting impulses.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5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Musculo</a:t>
            </a:r>
            <a:r>
              <a:rPr lang="en-US" sz="3200" dirty="0" smtClean="0"/>
              <a:t>-skeletal System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Structure &amp; Parts :</a:t>
            </a:r>
          </a:p>
          <a:p>
            <a:pPr marL="137160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  </a:t>
            </a:r>
          </a:p>
          <a:p>
            <a:pPr marL="137160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  640  Voluntary muscles and in total around 850 muscles . 3 types of muscles A) Voluntary B) Involuntary C) Cardiac</a:t>
            </a:r>
          </a:p>
          <a:p>
            <a:pPr marL="137160" indent="0">
              <a:buNone/>
            </a:pPr>
            <a:endParaRPr lang="en-US" sz="3200" dirty="0"/>
          </a:p>
          <a:p>
            <a:pPr marL="137160" indent="0">
              <a:buNone/>
            </a:pPr>
            <a:r>
              <a:rPr lang="en-US" sz="3200" dirty="0" smtClean="0"/>
              <a:t>     206 Bones form the skeletal system of human body.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1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Muscular System Diagram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9144000" cy="5334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7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Skeletal System Diagram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144000" cy="54102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6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Musculo</a:t>
            </a:r>
            <a:r>
              <a:rPr lang="en-US" sz="3200" dirty="0"/>
              <a:t>-skeletal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:</a:t>
            </a:r>
          </a:p>
          <a:p>
            <a:pPr marL="137160" indent="0">
              <a:buNone/>
            </a:pPr>
            <a:r>
              <a:rPr lang="en-US" dirty="0"/>
              <a:t> </a:t>
            </a:r>
          </a:p>
          <a:p>
            <a:pPr marL="137160" indent="0">
              <a:buNone/>
            </a:pPr>
            <a:r>
              <a:rPr lang="en-US" dirty="0" smtClean="0"/>
              <a:t>To form and support the body and body parts</a:t>
            </a:r>
          </a:p>
          <a:p>
            <a:pPr marL="137160" indent="0">
              <a:buNone/>
            </a:pPr>
            <a:r>
              <a:rPr lang="en-US" dirty="0" smtClean="0"/>
              <a:t>To connect different parts of the body</a:t>
            </a:r>
          </a:p>
          <a:p>
            <a:pPr marL="137160" indent="0">
              <a:buNone/>
            </a:pPr>
            <a:r>
              <a:rPr lang="en-US" dirty="0" smtClean="0"/>
              <a:t>To conduct movement </a:t>
            </a:r>
          </a:p>
          <a:p>
            <a:pPr marL="137160" indent="0">
              <a:buNone/>
            </a:pPr>
            <a:r>
              <a:rPr lang="en-US" dirty="0" smtClean="0"/>
              <a:t>To conduct Cardiac rhythm</a:t>
            </a:r>
          </a:p>
          <a:p>
            <a:pPr marL="137160" indent="0">
              <a:buNone/>
            </a:pPr>
            <a:r>
              <a:rPr lang="en-US" dirty="0" smtClean="0"/>
              <a:t>To happen reflex and involuntary movement of different body parts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7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Cell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Nucleus – Control Center or head of the cell ; it contains a large amount of DNA that determine the characteristics of the protein enzymes of the cytoplasm and thus control cytoplasmic activities</a:t>
            </a:r>
          </a:p>
          <a:p>
            <a:r>
              <a:rPr lang="en-US" dirty="0" smtClean="0"/>
              <a:t>DNA is stored in structures called chromosomes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3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Reproductive System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 &amp; Parts :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Male Reproductive System – </a:t>
            </a:r>
          </a:p>
          <a:p>
            <a:pPr marL="137160" indent="0">
              <a:buNone/>
            </a:pPr>
            <a:r>
              <a:rPr lang="en-US" dirty="0" smtClean="0"/>
              <a:t>Seminal </a:t>
            </a:r>
            <a:r>
              <a:rPr lang="en-US" dirty="0" err="1" smtClean="0"/>
              <a:t>Vescicle</a:t>
            </a:r>
            <a:r>
              <a:rPr lang="en-US" dirty="0" smtClean="0"/>
              <a:t>/Cowper’s Gland/Vas Deferens/Epididymis/Testis/Ejaculatory Duct/Penis</a:t>
            </a:r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Female Reproductive System – </a:t>
            </a:r>
          </a:p>
          <a:p>
            <a:pPr marL="137160" indent="0">
              <a:buNone/>
            </a:pPr>
            <a:r>
              <a:rPr lang="en-US" dirty="0" smtClean="0"/>
              <a:t>Fallopian Tube/Ovary/Uterus/Cervix/Vagina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1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Male Reproductive System Diagram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6400"/>
            <a:ext cx="9144001" cy="51816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Female </a:t>
            </a:r>
            <a:r>
              <a:rPr lang="en-US" sz="3000" dirty="0"/>
              <a:t>Reproductive System Diagram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371531"/>
            <a:ext cx="5638800" cy="51658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Reproductive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: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To reproduce and maintain the progeny of the species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2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Integumentary System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 &amp; Parts :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Skin ( Integument ) is the largest organ comprises of –</a:t>
            </a:r>
          </a:p>
          <a:p>
            <a:pPr marL="137160" indent="0">
              <a:buNone/>
            </a:pPr>
            <a:r>
              <a:rPr lang="en-US" dirty="0" smtClean="0"/>
              <a:t>Epidermis (Outer most layer )</a:t>
            </a:r>
          </a:p>
          <a:p>
            <a:pPr marL="137160" indent="0">
              <a:buNone/>
            </a:pPr>
            <a:r>
              <a:rPr lang="en-US" dirty="0" smtClean="0"/>
              <a:t>Dermis ( Papillary &amp; Reticular layers )</a:t>
            </a:r>
          </a:p>
          <a:p>
            <a:pPr marL="13716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It contains connective </a:t>
            </a:r>
            <a:r>
              <a:rPr lang="en-US" dirty="0" err="1" smtClean="0"/>
              <a:t>tissue,glands,folicles,blood</a:t>
            </a:r>
            <a:r>
              <a:rPr lang="en-US" dirty="0" smtClean="0"/>
              <a:t> vessels, hair roots &amp; nerve endings 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5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Integumentary System Diagram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932" y="1600200"/>
            <a:ext cx="5058103" cy="4876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6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Integumentary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: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Epidermis - Protection , Absorption of nutrients &amp; </a:t>
            </a:r>
            <a:r>
              <a:rPr lang="en-US" dirty="0" err="1" smtClean="0"/>
              <a:t>Haemostasis</a:t>
            </a: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Dermis - Provide elasticity </a:t>
            </a:r>
            <a:r>
              <a:rPr lang="en-US" dirty="0"/>
              <a:t>to the integument, allowing stretching and conferring </a:t>
            </a:r>
            <a:r>
              <a:rPr lang="en-US" dirty="0" smtClean="0"/>
              <a:t>flexibility, resisting </a:t>
            </a:r>
            <a:r>
              <a:rPr lang="en-US" dirty="0"/>
              <a:t>distortions, </a:t>
            </a:r>
            <a:r>
              <a:rPr lang="en-US" dirty="0" smtClean="0"/>
              <a:t>wrinkling and </a:t>
            </a:r>
            <a:r>
              <a:rPr lang="en-US" dirty="0"/>
              <a:t>sagging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0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Endocrine System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 &amp; Parts :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Comprises of glands from which secretory materials directly mixes in the blood through diffusion as there is no duct with these glands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Hormone gets secreted from endocrine glands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0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Endocrine System Diagram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937" y="1295400"/>
            <a:ext cx="5326063" cy="53260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0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Endocrine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: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Hormone secreted from endocrine system helps in body cell growth , metabolism, sexual development and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8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Cell Diagram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144000" cy="54102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8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Immune System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Structure &amp; Parts :</a:t>
            </a:r>
          </a:p>
          <a:p>
            <a:endParaRPr lang="en-US" dirty="0"/>
          </a:p>
          <a:p>
            <a:pPr marL="137160" indent="0">
              <a:buNone/>
            </a:pPr>
            <a:r>
              <a:rPr lang="en-US" dirty="0" smtClean="0"/>
              <a:t>Innate Immune System –</a:t>
            </a:r>
          </a:p>
          <a:p>
            <a:pPr marL="137160" indent="0">
              <a:buNone/>
            </a:pPr>
            <a:r>
              <a:rPr lang="en-US" dirty="0" smtClean="0"/>
              <a:t>Surface Barrier / Inflammation / Complement System / Cellular Barriers / Natural Killer (NK) Cells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Adaptive Immune System –</a:t>
            </a:r>
          </a:p>
          <a:p>
            <a:pPr marL="137160" indent="0">
              <a:buNone/>
            </a:pPr>
            <a:r>
              <a:rPr lang="en-US" dirty="0" smtClean="0"/>
              <a:t>Lymphocytes / Killer T cells / Helper T Cells / Gamma Delta T Cells / B Lymphocytes &amp; Antibodies / Alternative Adaptive Immune System / Immunological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3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Immune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: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To protect human body from external attacks of microbes </a:t>
            </a:r>
            <a:r>
              <a:rPr lang="en-US" dirty="0" err="1" smtClean="0"/>
              <a:t>etc</a:t>
            </a:r>
            <a:r>
              <a:rPr lang="en-US" dirty="0" smtClean="0"/>
              <a:t> or internal aberrations</a:t>
            </a:r>
          </a:p>
          <a:p>
            <a:pPr marL="137160" indent="0">
              <a:buNone/>
            </a:pPr>
            <a:r>
              <a:rPr lang="en-US" dirty="0" smtClean="0"/>
              <a:t>Thereby prevents from microbial infections and system aberrations ( Cancer </a:t>
            </a:r>
            <a:r>
              <a:rPr lang="en-US" dirty="0" err="1" smtClean="0"/>
              <a:t>etc</a:t>
            </a:r>
            <a:r>
              <a:rPr lang="en-US" dirty="0" smtClean="0"/>
              <a:t> 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6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09160"/>
          </a:xfrm>
        </p:spPr>
        <p:txBody>
          <a:bodyPr/>
          <a:lstStyle/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        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                               THANK 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1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5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8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Organelles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Endoplasmic Reticulum  ( ER )– </a:t>
            </a:r>
          </a:p>
          <a:p>
            <a:pPr marL="137160" indent="0">
              <a:buNone/>
            </a:pPr>
            <a:r>
              <a:rPr lang="en-US" dirty="0" smtClean="0"/>
              <a:t>Transport of substances from one part of the cell to another</a:t>
            </a:r>
          </a:p>
          <a:p>
            <a:pPr marL="137160" indent="0">
              <a:buNone/>
            </a:pPr>
            <a:r>
              <a:rPr lang="en-US" dirty="0" smtClean="0"/>
              <a:t>Provide surface area for many enzymes aided reactions in the cell 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ER of 2 types – Rough ER &amp; Smooth 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1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Organelles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Golgi </a:t>
            </a:r>
            <a:r>
              <a:rPr lang="en-US" dirty="0" err="1" smtClean="0"/>
              <a:t>Aparatus</a:t>
            </a:r>
            <a:r>
              <a:rPr lang="en-US" dirty="0" smtClean="0"/>
              <a:t> – Substances produced in ER gets transported in the form of </a:t>
            </a:r>
            <a:r>
              <a:rPr lang="en-US" dirty="0" err="1" smtClean="0"/>
              <a:t>vesicles,fuse</a:t>
            </a:r>
            <a:r>
              <a:rPr lang="en-US" dirty="0" smtClean="0"/>
              <a:t> with the </a:t>
            </a:r>
            <a:r>
              <a:rPr lang="en-US" dirty="0" err="1" smtClean="0"/>
              <a:t>golgi</a:t>
            </a:r>
            <a:r>
              <a:rPr lang="en-US" dirty="0" smtClean="0"/>
              <a:t> apparatus and gets processed there.</a:t>
            </a:r>
          </a:p>
          <a:p>
            <a:r>
              <a:rPr lang="en-US" dirty="0" smtClean="0"/>
              <a:t>Processed material gets formed into lysosomes or </a:t>
            </a:r>
            <a:r>
              <a:rPr lang="en-US" smtClean="0"/>
              <a:t>secretory vesicles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3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Organelles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Lysosome – Membrane bound vesicle, with granules containing digestive enzymes</a:t>
            </a:r>
          </a:p>
          <a:p>
            <a:endParaRPr lang="en-US" dirty="0"/>
          </a:p>
          <a:p>
            <a:r>
              <a:rPr lang="en-US" dirty="0" smtClean="0"/>
              <a:t>Provide an intracellular digestive system that helps in removing unwanted substances or foreign particles.</a:t>
            </a:r>
          </a:p>
          <a:p>
            <a:endParaRPr lang="en-US" dirty="0"/>
          </a:p>
          <a:p>
            <a:r>
              <a:rPr lang="en-US" dirty="0" smtClean="0"/>
              <a:t>Suicidal Bag of cells : If lysosomes break , leaking the digestive enzymes , parts of the cell might get killed, killing the whole cell itself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58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1328</TotalTime>
  <Words>1414</Words>
  <Application>Microsoft Office PowerPoint</Application>
  <PresentationFormat>On-screen Show (4:3)</PresentationFormat>
  <Paragraphs>358</Paragraphs>
  <Slides>64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Apex</vt:lpstr>
      <vt:lpstr>Cell BIOLOGY PHYSIOLOGY ANATOMY</vt:lpstr>
      <vt:lpstr> </vt:lpstr>
      <vt:lpstr>Cell</vt:lpstr>
      <vt:lpstr>Cell Structure</vt:lpstr>
      <vt:lpstr>Cell Structure</vt:lpstr>
      <vt:lpstr>Cell Diagram</vt:lpstr>
      <vt:lpstr>Organelles</vt:lpstr>
      <vt:lpstr>Organelles</vt:lpstr>
      <vt:lpstr>Organelles</vt:lpstr>
      <vt:lpstr>Organelles</vt:lpstr>
      <vt:lpstr>Organelles</vt:lpstr>
      <vt:lpstr>Tissue</vt:lpstr>
      <vt:lpstr>Epithelial Tissue</vt:lpstr>
      <vt:lpstr>Epithelial Tissue Diagram</vt:lpstr>
      <vt:lpstr>Mascular Tissue</vt:lpstr>
      <vt:lpstr>Muscular Tissue Diagram</vt:lpstr>
      <vt:lpstr>Different Muscle Diagram</vt:lpstr>
      <vt:lpstr>Connective Tissue</vt:lpstr>
      <vt:lpstr>Nervous Tissue</vt:lpstr>
      <vt:lpstr>Neuron Diagram</vt:lpstr>
      <vt:lpstr>Organs</vt:lpstr>
      <vt:lpstr>System</vt:lpstr>
      <vt:lpstr>Digestive System Diagram</vt:lpstr>
      <vt:lpstr>Digestive System</vt:lpstr>
      <vt:lpstr>Digestive System</vt:lpstr>
      <vt:lpstr>Respiratory System</vt:lpstr>
      <vt:lpstr>Respiratory System Diagram</vt:lpstr>
      <vt:lpstr>Respiratory System</vt:lpstr>
      <vt:lpstr>Alveoli Diagram</vt:lpstr>
      <vt:lpstr>Respiratory System</vt:lpstr>
      <vt:lpstr>Circulatory System Diagram</vt:lpstr>
      <vt:lpstr>Circulatory System</vt:lpstr>
      <vt:lpstr>Heart Diagram</vt:lpstr>
      <vt:lpstr>Circulatory System</vt:lpstr>
      <vt:lpstr>Excretory System Diagram</vt:lpstr>
      <vt:lpstr>Excretory System</vt:lpstr>
      <vt:lpstr>Kidney Diagram</vt:lpstr>
      <vt:lpstr>Nephron Diagram</vt:lpstr>
      <vt:lpstr>Excretory System</vt:lpstr>
      <vt:lpstr>Nervous System</vt:lpstr>
      <vt:lpstr>Nervous System</vt:lpstr>
      <vt:lpstr>Neuron Diagram</vt:lpstr>
      <vt:lpstr>Brain Diagram</vt:lpstr>
      <vt:lpstr>Nervous System Diagram</vt:lpstr>
      <vt:lpstr>Nervous System</vt:lpstr>
      <vt:lpstr>Musculo-skeletal System</vt:lpstr>
      <vt:lpstr>Muscular System Diagram</vt:lpstr>
      <vt:lpstr>Skeletal System Diagram</vt:lpstr>
      <vt:lpstr>Musculo-skeletal System</vt:lpstr>
      <vt:lpstr>Reproductive System</vt:lpstr>
      <vt:lpstr>Male Reproductive System Diagram</vt:lpstr>
      <vt:lpstr>Female Reproductive System Diagram</vt:lpstr>
      <vt:lpstr>Reproductive System</vt:lpstr>
      <vt:lpstr>Integumentary System</vt:lpstr>
      <vt:lpstr>Integumentary System Diagram</vt:lpstr>
      <vt:lpstr>Integumentary System</vt:lpstr>
      <vt:lpstr>Endocrine System</vt:lpstr>
      <vt:lpstr>Endocrine System Diagram</vt:lpstr>
      <vt:lpstr>Endocrine System</vt:lpstr>
      <vt:lpstr>Immune System</vt:lpstr>
      <vt:lpstr>Immune System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eisai</dc:creator>
  <cp:lastModifiedBy>eisai</cp:lastModifiedBy>
  <cp:revision>97</cp:revision>
  <dcterms:created xsi:type="dcterms:W3CDTF">2016-08-24T17:28:32Z</dcterms:created>
  <dcterms:modified xsi:type="dcterms:W3CDTF">2016-09-03T17:01:48Z</dcterms:modified>
</cp:coreProperties>
</file>