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Fl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Control</c:v>
                </c:pt>
                <c:pt idx="1">
                  <c:v>Vamp3</c:v>
                </c:pt>
                <c:pt idx="2">
                  <c:v>Vamp3-d3</c:v>
                </c:pt>
                <c:pt idx="3">
                  <c:v>Vamp3-d23</c:v>
                </c:pt>
                <c:pt idx="4">
                  <c:v>Vamp3-d123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297185</c:v>
                </c:pt>
                <c:pt idx="1">
                  <c:v>857060</c:v>
                </c:pt>
                <c:pt idx="2">
                  <c:v>661034</c:v>
                </c:pt>
                <c:pt idx="3">
                  <c:v>491772</c:v>
                </c:pt>
                <c:pt idx="4">
                  <c:v>822039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275456"/>
        <c:axId val="97215232"/>
      </c:barChart>
      <c:catAx>
        <c:axId val="9627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97215232"/>
        <c:crosses val="autoZero"/>
        <c:auto val="1"/>
        <c:lblAlgn val="ctr"/>
        <c:lblOffset val="100"/>
        <c:noMultiLvlLbl val="0"/>
      </c:catAx>
      <c:valAx>
        <c:axId val="97215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275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2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2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A8B81-CCD9-42FC-AD20-CD469C5F5DE5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A735A1-BBC5-47BA-88F7-A0E06D1D5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4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3AA6-4A4C-4FDD-9607-6907D946CE07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CDB10-65D4-4D83-842F-AD4320311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2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FB780-987E-4635-9025-5AC6E78F6011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04D67-2FB0-4108-AED2-B1C29C242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5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2" charset="0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7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itchFamily="-112" charset="0"/>
              </a:endParaRPr>
            </a:p>
          </p:txBody>
        </p:sp>
        <p:pic>
          <p:nvPicPr>
            <p:cNvPr id="9" name="Picture 8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615067-9AFA-4197-B6D9-91D3CF4CE8C1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58561-16D0-4C00-BD9D-E3F8A2F2E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89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A2940F-0475-4129-8572-337B76D0462D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F6F90-5892-49A8-8BB2-B0880B05D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D4D-930D-410D-9F75-D14BAC7D94D5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AA391-5199-4D76-BE17-3D5E05F94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58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E78FE-82AF-4A66-8071-294443DB3DD9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26712-A6BE-4F41-9EBE-393842C0A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12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2EFB-498A-4C86-8CE6-9326D87D1C2F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94A3-C588-4766-BB62-30A739EDE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9EC8B-E208-4574-A994-1109020668AD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27B3-F14C-4A74-978E-E7AFE16C2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8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C7A35B-9C51-4354-BE6C-60CDEA73860E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8D7C-F6BB-4CDD-8B9A-6EE5D96F7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954DF-39FC-4156-AB85-F27D4B3AAE83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F9B3A-99A8-4DE1-A308-05DFE225F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9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fld id="{15E005AC-2BC1-446D-9D94-E86C98D8026B}" type="datetime1">
              <a:rPr lang="en-US" altLang="en-US"/>
              <a:pPr/>
              <a:t>11/21/2013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fld id="{DD4251A5-61CE-4BF3-91A4-3A9406A744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Studying effects of varying no. of </a:t>
            </a:r>
            <a:r>
              <a:rPr lang="en-US" altLang="en-US" dirty="0" err="1" smtClean="0"/>
              <a:t>miRNA</a:t>
            </a:r>
            <a:r>
              <a:rPr lang="en-US" altLang="en-US" dirty="0" smtClean="0"/>
              <a:t> target sites in cells</a:t>
            </a:r>
            <a:endParaRPr lang="en-US" altLang="en-US" dirty="0" smtClean="0"/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Sumit</a:t>
            </a:r>
            <a:r>
              <a:rPr lang="en-US" altLang="en-US" dirty="0" smtClean="0"/>
              <a:t> Mukherjee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Experiment Setup 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altLang="en-US" sz="2400" dirty="0" smtClean="0"/>
              <a:t>Induce cell line containing miR-124a and </a:t>
            </a:r>
            <a:r>
              <a:rPr lang="en-US" altLang="en-US" sz="2400" dirty="0" err="1" smtClean="0"/>
              <a:t>mCherry</a:t>
            </a:r>
            <a:r>
              <a:rPr lang="en-US" altLang="en-US" sz="2400" dirty="0" smtClean="0"/>
              <a:t> using </a:t>
            </a:r>
            <a:r>
              <a:rPr lang="en-US" altLang="en-US" sz="2400" dirty="0" err="1" smtClean="0"/>
              <a:t>Dox</a:t>
            </a:r>
            <a:r>
              <a:rPr lang="en-US" altLang="en-US" sz="2400" dirty="0" smtClean="0"/>
              <a:t>. </a:t>
            </a:r>
          </a:p>
          <a:p>
            <a:r>
              <a:rPr lang="en-US" altLang="en-US" sz="2400" dirty="0" smtClean="0"/>
              <a:t>Transfect 5 different citrine coding plasmids into the cells :- </a:t>
            </a:r>
            <a:br>
              <a:rPr lang="en-US" altLang="en-US" sz="2400" dirty="0" smtClean="0"/>
            </a:br>
            <a:r>
              <a:rPr lang="en-US" altLang="en-US" sz="2400" dirty="0" smtClean="0"/>
              <a:t> a) Vamp3-cit-Hyg  - Has 4 target sites (3 full complimentary, 1 partially) </a:t>
            </a:r>
            <a:br>
              <a:rPr lang="en-US" altLang="en-US" sz="2400" dirty="0" smtClean="0"/>
            </a:br>
            <a:r>
              <a:rPr lang="en-US" altLang="en-US" sz="2400" dirty="0" smtClean="0"/>
              <a:t> b) Vamp3-cit-d3-Hyg – Has 3 target sites ( 1 full site deleted) </a:t>
            </a:r>
            <a:br>
              <a:rPr lang="en-US" altLang="en-US" sz="2400" dirty="0" smtClean="0"/>
            </a:br>
            <a:r>
              <a:rPr lang="en-US" altLang="en-US" sz="2400" dirty="0" smtClean="0"/>
              <a:t> c) </a:t>
            </a:r>
            <a:r>
              <a:rPr lang="en-US" altLang="en-US" sz="2400" dirty="0" smtClean="0"/>
              <a:t>Vamp3-cit-d23-Hyg – Has 2 target sites ( 2 full sites deleted) </a:t>
            </a:r>
            <a:br>
              <a:rPr lang="en-US" altLang="en-US" sz="2400" dirty="0" smtClean="0"/>
            </a:br>
            <a:r>
              <a:rPr lang="en-US" altLang="en-US" sz="2400" dirty="0" smtClean="0"/>
              <a:t> d) Vamp3-cit-d123-Hyg – Has 1 target sites ( 3 full sites deleted)</a:t>
            </a:r>
            <a:br>
              <a:rPr lang="en-US" altLang="en-US" sz="2400" dirty="0" smtClean="0"/>
            </a:br>
            <a:r>
              <a:rPr lang="en-US" altLang="en-US" sz="2400" dirty="0" smtClean="0"/>
              <a:t>e) Control (doesn’t have any target sites)</a:t>
            </a:r>
          </a:p>
          <a:p>
            <a:r>
              <a:rPr lang="en-US" altLang="en-US" sz="2400" dirty="0" smtClean="0"/>
              <a:t>Measure fluorescence through flow </a:t>
            </a:r>
            <a:r>
              <a:rPr lang="en-US" altLang="en-US" sz="2400" dirty="0" err="1" smtClean="0"/>
              <a:t>cytometry</a:t>
            </a:r>
            <a:r>
              <a:rPr lang="en-US" altLang="en-US" sz="2400" dirty="0" smtClean="0"/>
              <a:t> </a:t>
            </a:r>
            <a:r>
              <a:rPr lang="en-US" altLang="en-US" sz="1800" dirty="0" smtClean="0"/>
              <a:t> </a:t>
            </a:r>
            <a:br>
              <a:rPr lang="en-US" altLang="en-US" sz="1800" dirty="0" smtClean="0"/>
            </a:br>
            <a:r>
              <a:rPr lang="en-US" altLang="en-US" sz="1800" dirty="0" smtClean="0"/>
              <a:t> </a:t>
            </a: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Expected Order of Fluorescence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90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Vamp3-Cit-Hyg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895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Vamp3-Cit-d3-Hyg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403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Vamp3-Cit-d23-Hyg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489867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Vamp3-Cit-d123-Hyg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274332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3264932"/>
            <a:ext cx="0" cy="77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4407932"/>
            <a:ext cx="0" cy="46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15000" y="2089666"/>
            <a:ext cx="0" cy="38862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111595" y="3357890"/>
            <a:ext cx="28921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Increasing 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8500" y="5791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33800" y="5268007"/>
            <a:ext cx="0" cy="46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err="1" smtClean="0"/>
              <a:t>Cytometry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79549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4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Sequencing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696200" cy="3429000"/>
          </a:xfrm>
        </p:spPr>
      </p:pic>
    </p:spTree>
    <p:extLst>
      <p:ext uri="{BB962C8B-B14F-4D97-AF65-F5344CB8AC3E}">
        <p14:creationId xmlns:p14="http://schemas.microsoft.com/office/powerpoint/2010/main" val="39318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Vamp3-Hyg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5791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306782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306782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22860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2306782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057400"/>
            <a:ext cx="5791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1400" y="160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3276600"/>
            <a:ext cx="426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1400" y="3297382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86745" y="32766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3600" y="32766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32651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2672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Short sequence – 444 </a:t>
            </a:r>
            <a:r>
              <a:rPr lang="en-US" sz="2800" dirty="0" err="1" smtClean="0"/>
              <a:t>bp.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out of 4 possible target sites found on alignment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48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Vamp3-Hyg d23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6172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2860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2057400"/>
            <a:ext cx="5791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60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3297382"/>
            <a:ext cx="5334000" cy="284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81400" y="3297382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86745" y="32766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3600" y="32766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2651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20346" y="3288085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35382" y="4191000"/>
            <a:ext cx="6151418" cy="316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02182" y="4223266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07527" y="4202484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64382" y="4202484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382" y="4191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Vamp3-Hyg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20346" y="4191000"/>
            <a:ext cx="609600" cy="304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33600" y="50292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Good quality (1014 </a:t>
            </a:r>
            <a:r>
              <a:rPr lang="en-US" sz="2800" dirty="0" err="1" smtClean="0"/>
              <a:t>bp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Unexpectedly matches Vamp3-Hyg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730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Vamp3-Hyg-d123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5791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306782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2057400"/>
            <a:ext cx="5791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60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Vamp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3265116"/>
            <a:ext cx="2743200" cy="316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81400" y="3297382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2651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1910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Fairly short sequence (346)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Good match with expected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085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switching of samples (redo </a:t>
            </a:r>
            <a:r>
              <a:rPr lang="en-US" dirty="0" err="1" smtClean="0"/>
              <a:t>miniprep</a:t>
            </a:r>
            <a:r>
              <a:rPr lang="en-US" dirty="0" smtClean="0"/>
              <a:t>?) . </a:t>
            </a:r>
          </a:p>
          <a:p>
            <a:r>
              <a:rPr lang="en-US" dirty="0" smtClean="0"/>
              <a:t>2 free repeats available. (Redo with new samples? )</a:t>
            </a:r>
          </a:p>
          <a:p>
            <a:r>
              <a:rPr lang="en-US" dirty="0" smtClean="0"/>
              <a:t>Work with Luciferase producing plasmids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ＭＳ Ｐゴシック</vt:lpstr>
      <vt:lpstr>Calibri</vt:lpstr>
      <vt:lpstr>Office Theme</vt:lpstr>
      <vt:lpstr>Studying effects of varying no. of miRNA target sites in cells</vt:lpstr>
      <vt:lpstr>Experiment Setup </vt:lpstr>
      <vt:lpstr>Expected Order of Fluorescence </vt:lpstr>
      <vt:lpstr>Flow Cytometry Results</vt:lpstr>
      <vt:lpstr>Observed Sequencing Results </vt:lpstr>
      <vt:lpstr>Vamp3-Hyg </vt:lpstr>
      <vt:lpstr>Vamp3-Hyg d23</vt:lpstr>
      <vt:lpstr>Vamp3-Hyg-d123</vt:lpstr>
      <vt:lpstr>Conclusions &amp; Future Plans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Sumit</cp:lastModifiedBy>
  <cp:revision>24</cp:revision>
  <dcterms:created xsi:type="dcterms:W3CDTF">2008-11-04T22:35:39Z</dcterms:created>
  <dcterms:modified xsi:type="dcterms:W3CDTF">2013-11-21T22:44:58Z</dcterms:modified>
</cp:coreProperties>
</file>