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642" r:id="rId4"/>
    <p:sldId id="643" r:id="rId5"/>
    <p:sldId id="64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9182-A6C1-48BF-8977-D86EF367946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86070-AAB7-4B5F-825E-0461A8C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6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0FECF-FA49-4FA9-A411-F7A9BB11BE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9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1B4E-53F1-4DCF-8BA2-AE9263DD8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E69A0-E811-4CA4-8F7E-8557B5A2A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4068A-60BA-454D-8C33-D20724E4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C6D3-146B-4ADC-B5CC-1367667DAC4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7413-9D7E-44B1-9FE9-046160BC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83106-956D-4D0F-A05C-4B8CF946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96D3-82FA-4E75-A0EB-8F533E21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2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2200-FE22-47AF-87B3-69690204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32C00-986C-4007-8782-86CE692D8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F853F-0708-4B7B-8C66-47CAC106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C6D3-146B-4ADC-B5CC-1367667DAC4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2F06D-7079-4423-A234-ADFD9013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7DC5-9FA7-4463-BC4E-FE0BC755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96D3-82FA-4E75-A0EB-8F533E21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3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BC17E-6750-4315-8387-A10DF7759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37FE6-A9AE-4C33-9214-DB9C413F5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A4A8-02DA-41D3-A323-DB37B04B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C6D3-146B-4ADC-B5CC-1367667DAC4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2DE32-9953-4502-AA32-AAC33A41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39455-C28F-45C2-990C-50B3B6B4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96D3-82FA-4E75-A0EB-8F533E21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0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8151-0780-40B0-80D3-04E676DB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886A-AD6A-4AD7-916E-AB299695F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6E45B-7DB5-4212-A67A-A82FE142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C6D3-146B-4ADC-B5CC-1367667DAC4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E4B5C-9F0B-418B-A5AF-E49A678A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7CE44-E04F-480B-8322-CFD40D4A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96D3-82FA-4E75-A0EB-8F533E21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7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6EAB-019B-4070-8AC4-C6EC4DBE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6313-227A-49D3-B84C-60998CA5F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EB8E0-FABB-47CC-ADFA-97613AFE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C6D3-146B-4ADC-B5CC-1367667DAC4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014A-6659-4BB2-9754-A705ACA7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815AA-C247-44F0-B968-D3C9CBE1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96D3-82FA-4E75-A0EB-8F533E21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3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DDEE-55BA-4436-BED5-877D5F1C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868B2-0644-469A-95FB-ED4B888C3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ECC41-3DC9-41A4-B7E2-F991A2552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CB8B4-F0FE-45FA-B02E-395A7A96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C6D3-146B-4ADC-B5CC-1367667DAC4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14D24-87C9-462B-AB5F-52493ECE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399BC-8A2A-450C-BF6E-8CFAFB0C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96D3-82FA-4E75-A0EB-8F533E21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8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6968-7A48-44C1-9B12-0A14B568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863F1-8695-4FB6-9038-45D569ACB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ECA9E-C932-478A-8849-F4F20A437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1C04A-F393-45F9-BB9C-3B5ED3F34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35379-450B-4AB3-8CE7-5BD3ACF57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6B8EF-4534-4720-8F3A-C2635D8F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C6D3-146B-4ADC-B5CC-1367667DAC4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85BFF-815B-429A-84DD-01B240BF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886D9-6553-432E-8C8A-A307140A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96D3-82FA-4E75-A0EB-8F533E21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0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1F2F-9791-4366-9A11-746BCD70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B9729-26BB-4FF7-B6C1-17624D62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C6D3-146B-4ADC-B5CC-1367667DAC4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25278-783D-4F70-BE2C-11976DB4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93E4A-369B-4DE2-B56E-338A0D6B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96D3-82FA-4E75-A0EB-8F533E21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7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F557A-7435-41B4-B5CD-4373E1CF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C6D3-146B-4ADC-B5CC-1367667DAC4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7CB64-062B-4B03-B9E4-9865AA50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6BF1B-78F1-4A0A-ADC6-EAAF4F34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96D3-82FA-4E75-A0EB-8F533E21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0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6ADE-4069-4A4E-84F5-BDFD091E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F457-447E-4AB3-A89C-D921B8689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CDD64-AACE-4E7A-BFFB-C4B737787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01378-E4B8-44E0-B146-9A5E822D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C6D3-146B-4ADC-B5CC-1367667DAC4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DC62B-D130-43CC-93C1-14615706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086BF-F016-4E1D-91E8-45825C7A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96D3-82FA-4E75-A0EB-8F533E21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7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8660-4953-407E-BC81-206F65933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D2298A-D0C0-4E02-B2AA-15D394D51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9B9D6-C620-4F4D-96E0-0C0B0BCB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62A6A-C334-46BA-9C61-6AF95CBF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C6D3-146B-4ADC-B5CC-1367667DAC4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97E4C-BD48-443E-83BE-0BC7DD7E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3295B-50AF-4E90-B8B9-B096481F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696D3-82FA-4E75-A0EB-8F533E21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7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A4B313-ED9A-4627-BD37-7CAA8AA8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9AAA1-E878-4924-92B5-9E2A920F8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A3D8E-DFEB-494A-836E-83089BFF9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C6D3-146B-4ADC-B5CC-1367667DAC40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5BB27-68F7-49D9-B1D5-6BB26B033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5CBE5-5112-4DC6-B476-2AC76B005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696D3-82FA-4E75-A0EB-8F533E211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stock photo">
            <a:extLst>
              <a:ext uri="{FF2B5EF4-FFF2-40B4-BE49-F238E27FC236}">
                <a16:creationId xmlns:a16="http://schemas.microsoft.com/office/drawing/2014/main" id="{54BE3172-7BC1-4F2A-8617-FB023623C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0" r="1" b="1072"/>
          <a:stretch/>
        </p:blipFill>
        <p:spPr bwMode="auto">
          <a:xfrm>
            <a:off x="196850" y="173518"/>
            <a:ext cx="11798300" cy="6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8DFB20B-D460-4F02-8D3F-34E7D5D08490}"/>
              </a:ext>
            </a:extLst>
          </p:cNvPr>
          <p:cNvSpPr/>
          <p:nvPr/>
        </p:nvSpPr>
        <p:spPr>
          <a:xfrm>
            <a:off x="202746" y="214313"/>
            <a:ext cx="11793311" cy="6576332"/>
          </a:xfrm>
          <a:prstGeom prst="rect">
            <a:avLst/>
          </a:prstGeom>
          <a:solidFill>
            <a:srgbClr val="000000">
              <a:alpha val="38039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D64909-B510-45FF-9B2C-4EB786AB433C}"/>
              </a:ext>
            </a:extLst>
          </p:cNvPr>
          <p:cNvSpPr/>
          <p:nvPr/>
        </p:nvSpPr>
        <p:spPr>
          <a:xfrm>
            <a:off x="424543" y="1379766"/>
            <a:ext cx="5037365" cy="4747532"/>
          </a:xfrm>
          <a:custGeom>
            <a:avLst/>
            <a:gdLst>
              <a:gd name="connsiteX0" fmla="*/ 0 w 5037365"/>
              <a:gd name="connsiteY0" fmla="*/ 0 h 4747532"/>
              <a:gd name="connsiteX1" fmla="*/ 730418 w 5037365"/>
              <a:gd name="connsiteY1" fmla="*/ 0 h 4747532"/>
              <a:gd name="connsiteX2" fmla="*/ 1309715 w 5037365"/>
              <a:gd name="connsiteY2" fmla="*/ 0 h 4747532"/>
              <a:gd name="connsiteX3" fmla="*/ 1889012 w 5037365"/>
              <a:gd name="connsiteY3" fmla="*/ 0 h 4747532"/>
              <a:gd name="connsiteX4" fmla="*/ 2518683 w 5037365"/>
              <a:gd name="connsiteY4" fmla="*/ 0 h 4747532"/>
              <a:gd name="connsiteX5" fmla="*/ 2997232 w 5037365"/>
              <a:gd name="connsiteY5" fmla="*/ 0 h 4747532"/>
              <a:gd name="connsiteX6" fmla="*/ 3677276 w 5037365"/>
              <a:gd name="connsiteY6" fmla="*/ 0 h 4747532"/>
              <a:gd name="connsiteX7" fmla="*/ 4155826 w 5037365"/>
              <a:gd name="connsiteY7" fmla="*/ 0 h 4747532"/>
              <a:gd name="connsiteX8" fmla="*/ 5037365 w 5037365"/>
              <a:gd name="connsiteY8" fmla="*/ 0 h 4747532"/>
              <a:gd name="connsiteX9" fmla="*/ 5037365 w 5037365"/>
              <a:gd name="connsiteY9" fmla="*/ 630744 h 4747532"/>
              <a:gd name="connsiteX10" fmla="*/ 5037365 w 5037365"/>
              <a:gd name="connsiteY10" fmla="*/ 1356438 h 4747532"/>
              <a:gd name="connsiteX11" fmla="*/ 5037365 w 5037365"/>
              <a:gd name="connsiteY11" fmla="*/ 1987181 h 4747532"/>
              <a:gd name="connsiteX12" fmla="*/ 5037365 w 5037365"/>
              <a:gd name="connsiteY12" fmla="*/ 2617925 h 4747532"/>
              <a:gd name="connsiteX13" fmla="*/ 5037365 w 5037365"/>
              <a:gd name="connsiteY13" fmla="*/ 3343619 h 4747532"/>
              <a:gd name="connsiteX14" fmla="*/ 5037365 w 5037365"/>
              <a:gd name="connsiteY14" fmla="*/ 3926887 h 4747532"/>
              <a:gd name="connsiteX15" fmla="*/ 5037365 w 5037365"/>
              <a:gd name="connsiteY15" fmla="*/ 4747532 h 4747532"/>
              <a:gd name="connsiteX16" fmla="*/ 4558815 w 5037365"/>
              <a:gd name="connsiteY16" fmla="*/ 4747532 h 4747532"/>
              <a:gd name="connsiteX17" fmla="*/ 3929145 w 5037365"/>
              <a:gd name="connsiteY17" fmla="*/ 4747532 h 4747532"/>
              <a:gd name="connsiteX18" fmla="*/ 3400221 w 5037365"/>
              <a:gd name="connsiteY18" fmla="*/ 4747532 h 4747532"/>
              <a:gd name="connsiteX19" fmla="*/ 2921672 w 5037365"/>
              <a:gd name="connsiteY19" fmla="*/ 4747532 h 4747532"/>
              <a:gd name="connsiteX20" fmla="*/ 2443122 w 5037365"/>
              <a:gd name="connsiteY20" fmla="*/ 4747532 h 4747532"/>
              <a:gd name="connsiteX21" fmla="*/ 1914199 w 5037365"/>
              <a:gd name="connsiteY21" fmla="*/ 4747532 h 4747532"/>
              <a:gd name="connsiteX22" fmla="*/ 1435649 w 5037365"/>
              <a:gd name="connsiteY22" fmla="*/ 4747532 h 4747532"/>
              <a:gd name="connsiteX23" fmla="*/ 856352 w 5037365"/>
              <a:gd name="connsiteY23" fmla="*/ 4747532 h 4747532"/>
              <a:gd name="connsiteX24" fmla="*/ 0 w 5037365"/>
              <a:gd name="connsiteY24" fmla="*/ 4747532 h 4747532"/>
              <a:gd name="connsiteX25" fmla="*/ 0 w 5037365"/>
              <a:gd name="connsiteY25" fmla="*/ 4164264 h 4747532"/>
              <a:gd name="connsiteX26" fmla="*/ 0 w 5037365"/>
              <a:gd name="connsiteY26" fmla="*/ 3438570 h 4747532"/>
              <a:gd name="connsiteX27" fmla="*/ 0 w 5037365"/>
              <a:gd name="connsiteY27" fmla="*/ 2760351 h 4747532"/>
              <a:gd name="connsiteX28" fmla="*/ 0 w 5037365"/>
              <a:gd name="connsiteY28" fmla="*/ 1987181 h 4747532"/>
              <a:gd name="connsiteX29" fmla="*/ 0 w 5037365"/>
              <a:gd name="connsiteY29" fmla="*/ 1214012 h 4747532"/>
              <a:gd name="connsiteX30" fmla="*/ 0 w 5037365"/>
              <a:gd name="connsiteY30" fmla="*/ 0 h 474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037365" h="4747532" fill="none" extrusionOk="0">
                <a:moveTo>
                  <a:pt x="0" y="0"/>
                </a:moveTo>
                <a:cubicBezTo>
                  <a:pt x="360421" y="7838"/>
                  <a:pt x="475532" y="24927"/>
                  <a:pt x="730418" y="0"/>
                </a:cubicBezTo>
                <a:cubicBezTo>
                  <a:pt x="985304" y="-24927"/>
                  <a:pt x="1168082" y="21832"/>
                  <a:pt x="1309715" y="0"/>
                </a:cubicBezTo>
                <a:cubicBezTo>
                  <a:pt x="1451348" y="-21832"/>
                  <a:pt x="1691741" y="-27052"/>
                  <a:pt x="1889012" y="0"/>
                </a:cubicBezTo>
                <a:cubicBezTo>
                  <a:pt x="2086283" y="27052"/>
                  <a:pt x="2264226" y="20924"/>
                  <a:pt x="2518683" y="0"/>
                </a:cubicBezTo>
                <a:cubicBezTo>
                  <a:pt x="2773140" y="-20924"/>
                  <a:pt x="2810515" y="-5774"/>
                  <a:pt x="2997232" y="0"/>
                </a:cubicBezTo>
                <a:cubicBezTo>
                  <a:pt x="3183949" y="5774"/>
                  <a:pt x="3537443" y="27845"/>
                  <a:pt x="3677276" y="0"/>
                </a:cubicBezTo>
                <a:cubicBezTo>
                  <a:pt x="3817109" y="-27845"/>
                  <a:pt x="3994533" y="-23648"/>
                  <a:pt x="4155826" y="0"/>
                </a:cubicBezTo>
                <a:cubicBezTo>
                  <a:pt x="4317119" y="23648"/>
                  <a:pt x="4787500" y="13914"/>
                  <a:pt x="5037365" y="0"/>
                </a:cubicBezTo>
                <a:cubicBezTo>
                  <a:pt x="5046871" y="311024"/>
                  <a:pt x="5049935" y="459650"/>
                  <a:pt x="5037365" y="630744"/>
                </a:cubicBezTo>
                <a:cubicBezTo>
                  <a:pt x="5024795" y="801838"/>
                  <a:pt x="5056663" y="1165097"/>
                  <a:pt x="5037365" y="1356438"/>
                </a:cubicBezTo>
                <a:cubicBezTo>
                  <a:pt x="5018067" y="1547779"/>
                  <a:pt x="5040400" y="1824139"/>
                  <a:pt x="5037365" y="1987181"/>
                </a:cubicBezTo>
                <a:cubicBezTo>
                  <a:pt x="5034330" y="2150223"/>
                  <a:pt x="5050175" y="2311312"/>
                  <a:pt x="5037365" y="2617925"/>
                </a:cubicBezTo>
                <a:cubicBezTo>
                  <a:pt x="5024555" y="2924538"/>
                  <a:pt x="5031425" y="3080842"/>
                  <a:pt x="5037365" y="3343619"/>
                </a:cubicBezTo>
                <a:cubicBezTo>
                  <a:pt x="5043305" y="3606396"/>
                  <a:pt x="5059430" y="3650724"/>
                  <a:pt x="5037365" y="3926887"/>
                </a:cubicBezTo>
                <a:cubicBezTo>
                  <a:pt x="5015300" y="4203050"/>
                  <a:pt x="5076136" y="4556498"/>
                  <a:pt x="5037365" y="4747532"/>
                </a:cubicBezTo>
                <a:cubicBezTo>
                  <a:pt x="4839737" y="4747629"/>
                  <a:pt x="4769439" y="4757181"/>
                  <a:pt x="4558815" y="4747532"/>
                </a:cubicBezTo>
                <a:cubicBezTo>
                  <a:pt x="4348191" y="4737884"/>
                  <a:pt x="4151696" y="4735671"/>
                  <a:pt x="3929145" y="4747532"/>
                </a:cubicBezTo>
                <a:cubicBezTo>
                  <a:pt x="3706594" y="4759394"/>
                  <a:pt x="3547226" y="4760459"/>
                  <a:pt x="3400221" y="4747532"/>
                </a:cubicBezTo>
                <a:cubicBezTo>
                  <a:pt x="3253216" y="4734605"/>
                  <a:pt x="3085095" y="4749128"/>
                  <a:pt x="2921672" y="4747532"/>
                </a:cubicBezTo>
                <a:cubicBezTo>
                  <a:pt x="2758249" y="4745936"/>
                  <a:pt x="2539355" y="4728402"/>
                  <a:pt x="2443122" y="4747532"/>
                </a:cubicBezTo>
                <a:cubicBezTo>
                  <a:pt x="2346889" y="4766663"/>
                  <a:pt x="2084613" y="4733103"/>
                  <a:pt x="1914199" y="4747532"/>
                </a:cubicBezTo>
                <a:cubicBezTo>
                  <a:pt x="1743785" y="4761961"/>
                  <a:pt x="1535350" y="4747724"/>
                  <a:pt x="1435649" y="4747532"/>
                </a:cubicBezTo>
                <a:cubicBezTo>
                  <a:pt x="1335948" y="4747341"/>
                  <a:pt x="1054749" y="4751705"/>
                  <a:pt x="856352" y="4747532"/>
                </a:cubicBezTo>
                <a:cubicBezTo>
                  <a:pt x="657955" y="4743359"/>
                  <a:pt x="331588" y="4710573"/>
                  <a:pt x="0" y="4747532"/>
                </a:cubicBezTo>
                <a:cubicBezTo>
                  <a:pt x="-23021" y="4611498"/>
                  <a:pt x="-13781" y="4357571"/>
                  <a:pt x="0" y="4164264"/>
                </a:cubicBezTo>
                <a:cubicBezTo>
                  <a:pt x="13781" y="3970957"/>
                  <a:pt x="32473" y="3583913"/>
                  <a:pt x="0" y="3438570"/>
                </a:cubicBezTo>
                <a:cubicBezTo>
                  <a:pt x="-32473" y="3293227"/>
                  <a:pt x="22388" y="3035279"/>
                  <a:pt x="0" y="2760351"/>
                </a:cubicBezTo>
                <a:cubicBezTo>
                  <a:pt x="-22388" y="2485423"/>
                  <a:pt x="-23239" y="2200392"/>
                  <a:pt x="0" y="1987181"/>
                </a:cubicBezTo>
                <a:cubicBezTo>
                  <a:pt x="23239" y="1773970"/>
                  <a:pt x="-32886" y="1572571"/>
                  <a:pt x="0" y="1214012"/>
                </a:cubicBezTo>
                <a:cubicBezTo>
                  <a:pt x="32886" y="855453"/>
                  <a:pt x="28780" y="457111"/>
                  <a:pt x="0" y="0"/>
                </a:cubicBezTo>
                <a:close/>
              </a:path>
              <a:path w="5037365" h="4747532" stroke="0" extrusionOk="0">
                <a:moveTo>
                  <a:pt x="0" y="0"/>
                </a:moveTo>
                <a:cubicBezTo>
                  <a:pt x="142692" y="-9540"/>
                  <a:pt x="281238" y="-1068"/>
                  <a:pt x="478550" y="0"/>
                </a:cubicBezTo>
                <a:cubicBezTo>
                  <a:pt x="675862" y="1068"/>
                  <a:pt x="876122" y="4518"/>
                  <a:pt x="1158594" y="0"/>
                </a:cubicBezTo>
                <a:cubicBezTo>
                  <a:pt x="1441066" y="-4518"/>
                  <a:pt x="1453128" y="23727"/>
                  <a:pt x="1687517" y="0"/>
                </a:cubicBezTo>
                <a:cubicBezTo>
                  <a:pt x="1921906" y="-23727"/>
                  <a:pt x="2145540" y="-16108"/>
                  <a:pt x="2367562" y="0"/>
                </a:cubicBezTo>
                <a:cubicBezTo>
                  <a:pt x="2589585" y="16108"/>
                  <a:pt x="2828513" y="4154"/>
                  <a:pt x="2946859" y="0"/>
                </a:cubicBezTo>
                <a:cubicBezTo>
                  <a:pt x="3065205" y="-4154"/>
                  <a:pt x="3277315" y="26322"/>
                  <a:pt x="3475782" y="0"/>
                </a:cubicBezTo>
                <a:cubicBezTo>
                  <a:pt x="3674249" y="-26322"/>
                  <a:pt x="3751371" y="2227"/>
                  <a:pt x="4004705" y="0"/>
                </a:cubicBezTo>
                <a:cubicBezTo>
                  <a:pt x="4258039" y="-2227"/>
                  <a:pt x="4769762" y="28475"/>
                  <a:pt x="5037365" y="0"/>
                </a:cubicBezTo>
                <a:cubicBezTo>
                  <a:pt x="5057940" y="190339"/>
                  <a:pt x="5054118" y="428546"/>
                  <a:pt x="5037365" y="583268"/>
                </a:cubicBezTo>
                <a:cubicBezTo>
                  <a:pt x="5020612" y="737990"/>
                  <a:pt x="5013298" y="1168859"/>
                  <a:pt x="5037365" y="1356438"/>
                </a:cubicBezTo>
                <a:cubicBezTo>
                  <a:pt x="5061433" y="1544017"/>
                  <a:pt x="5050180" y="1814746"/>
                  <a:pt x="5037365" y="2082132"/>
                </a:cubicBezTo>
                <a:cubicBezTo>
                  <a:pt x="5024550" y="2349518"/>
                  <a:pt x="5046228" y="2461280"/>
                  <a:pt x="5037365" y="2617925"/>
                </a:cubicBezTo>
                <a:cubicBezTo>
                  <a:pt x="5028502" y="2774570"/>
                  <a:pt x="5026856" y="3067346"/>
                  <a:pt x="5037365" y="3391094"/>
                </a:cubicBezTo>
                <a:cubicBezTo>
                  <a:pt x="5047874" y="3714842"/>
                  <a:pt x="5041094" y="3842883"/>
                  <a:pt x="5037365" y="3974363"/>
                </a:cubicBezTo>
                <a:cubicBezTo>
                  <a:pt x="5033636" y="4105843"/>
                  <a:pt x="5047896" y="4532128"/>
                  <a:pt x="5037365" y="4747532"/>
                </a:cubicBezTo>
                <a:cubicBezTo>
                  <a:pt x="4752493" y="4727173"/>
                  <a:pt x="4668676" y="4716806"/>
                  <a:pt x="4357321" y="4747532"/>
                </a:cubicBezTo>
                <a:cubicBezTo>
                  <a:pt x="4045966" y="4778258"/>
                  <a:pt x="3884527" y="4753397"/>
                  <a:pt x="3727650" y="4747532"/>
                </a:cubicBezTo>
                <a:cubicBezTo>
                  <a:pt x="3570773" y="4741667"/>
                  <a:pt x="3312127" y="4726273"/>
                  <a:pt x="3198727" y="4747532"/>
                </a:cubicBezTo>
                <a:cubicBezTo>
                  <a:pt x="3085327" y="4768791"/>
                  <a:pt x="2857114" y="4735668"/>
                  <a:pt x="2669803" y="4747532"/>
                </a:cubicBezTo>
                <a:cubicBezTo>
                  <a:pt x="2482492" y="4759396"/>
                  <a:pt x="2269464" y="4749730"/>
                  <a:pt x="2140880" y="4747532"/>
                </a:cubicBezTo>
                <a:cubicBezTo>
                  <a:pt x="2012296" y="4745334"/>
                  <a:pt x="1786983" y="4740797"/>
                  <a:pt x="1511210" y="4747532"/>
                </a:cubicBezTo>
                <a:cubicBezTo>
                  <a:pt x="1235437" y="4754268"/>
                  <a:pt x="1160945" y="4767483"/>
                  <a:pt x="982286" y="4747532"/>
                </a:cubicBezTo>
                <a:cubicBezTo>
                  <a:pt x="803627" y="4727581"/>
                  <a:pt x="271354" y="4765109"/>
                  <a:pt x="0" y="4747532"/>
                </a:cubicBezTo>
                <a:cubicBezTo>
                  <a:pt x="20733" y="4499139"/>
                  <a:pt x="8083" y="4321293"/>
                  <a:pt x="0" y="4116788"/>
                </a:cubicBezTo>
                <a:cubicBezTo>
                  <a:pt x="-8083" y="3912283"/>
                  <a:pt x="2147" y="3606638"/>
                  <a:pt x="0" y="3438570"/>
                </a:cubicBezTo>
                <a:cubicBezTo>
                  <a:pt x="-2147" y="3270502"/>
                  <a:pt x="-27555" y="2867960"/>
                  <a:pt x="0" y="2665400"/>
                </a:cubicBezTo>
                <a:cubicBezTo>
                  <a:pt x="27555" y="2462840"/>
                  <a:pt x="-17511" y="2094493"/>
                  <a:pt x="0" y="1892231"/>
                </a:cubicBezTo>
                <a:cubicBezTo>
                  <a:pt x="17511" y="1689969"/>
                  <a:pt x="-15484" y="1547934"/>
                  <a:pt x="0" y="1308962"/>
                </a:cubicBezTo>
                <a:cubicBezTo>
                  <a:pt x="15484" y="1069990"/>
                  <a:pt x="19916" y="961949"/>
                  <a:pt x="0" y="773169"/>
                </a:cubicBezTo>
                <a:cubicBezTo>
                  <a:pt x="-19916" y="584389"/>
                  <a:pt x="-18212" y="328501"/>
                  <a:pt x="0" y="0"/>
                </a:cubicBezTo>
                <a:close/>
              </a:path>
            </a:pathLst>
          </a:custGeom>
          <a:solidFill>
            <a:srgbClr val="F2F2F2">
              <a:alpha val="74902"/>
            </a:srgbClr>
          </a:solidFill>
          <a:ln>
            <a:solidFill>
              <a:schemeClr val="bg1">
                <a:lumMod val="85000"/>
              </a:schemeClr>
            </a:solidFill>
            <a:extLst>
              <a:ext uri="{C807C97D-BFC1-408E-A445-0C87EB9F89A2}">
                <ask:lineSketchStyleProps xmlns:ask="http://schemas.microsoft.com/office/drawing/2018/sketchyshapes" sd="24917924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6D91F-0D1B-49CF-9426-96AFB4DF57D9}"/>
              </a:ext>
            </a:extLst>
          </p:cNvPr>
          <p:cNvSpPr txBox="1"/>
          <p:nvPr/>
        </p:nvSpPr>
        <p:spPr>
          <a:xfrm>
            <a:off x="702128" y="2001961"/>
            <a:ext cx="448219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DATA ANALYSIS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800" b="1" dirty="0"/>
              <a:t> </a:t>
            </a:r>
          </a:p>
          <a:p>
            <a:endParaRPr lang="en-US" sz="2800" b="1" dirty="0"/>
          </a:p>
          <a:p>
            <a:r>
              <a:rPr lang="en-US" sz="2400" b="1" dirty="0">
                <a:solidFill>
                  <a:srgbClr val="C00000"/>
                </a:solidFill>
              </a:rPr>
              <a:t>Cybertrend Graduate Trainee Program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2022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F71DF6F-EED5-4855-9758-10009FFF0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999" y="1453513"/>
            <a:ext cx="1849021" cy="5133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49935E-A43F-4D94-912D-608CB4392A17}"/>
              </a:ext>
            </a:extLst>
          </p:cNvPr>
          <p:cNvSpPr txBox="1"/>
          <p:nvPr/>
        </p:nvSpPr>
        <p:spPr>
          <a:xfrm>
            <a:off x="-209557" y="5630153"/>
            <a:ext cx="52321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1045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CONFIDENTIAL AND PROPRIETARY © 2021 PT CYBERTREND INTRABUANA</a:t>
            </a:r>
          </a:p>
          <a:p>
            <a:pPr marL="0" marR="0" lvl="0" indent="0" algn="r" defTabSz="10450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Copying in whole or in part is strictly forbidden without prior written approval</a:t>
            </a:r>
          </a:p>
        </p:txBody>
      </p:sp>
    </p:spTree>
    <p:extLst>
      <p:ext uri="{BB962C8B-B14F-4D97-AF65-F5344CB8AC3E}">
        <p14:creationId xmlns:p14="http://schemas.microsoft.com/office/powerpoint/2010/main" val="147500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07B285-A0DA-4D41-ABE8-B5CDD22951AF}"/>
              </a:ext>
            </a:extLst>
          </p:cNvPr>
          <p:cNvSpPr txBox="1"/>
          <p:nvPr/>
        </p:nvSpPr>
        <p:spPr>
          <a:xfrm>
            <a:off x="477611" y="318407"/>
            <a:ext cx="623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+mj-lt"/>
              </a:rPr>
              <a:t>Case Description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60D23-2893-46E1-847A-F549FE7AB56F}"/>
              </a:ext>
            </a:extLst>
          </p:cNvPr>
          <p:cNvSpPr txBox="1"/>
          <p:nvPr/>
        </p:nvSpPr>
        <p:spPr>
          <a:xfrm>
            <a:off x="515710" y="1082228"/>
            <a:ext cx="11160579" cy="5355312"/>
          </a:xfrm>
          <a:custGeom>
            <a:avLst/>
            <a:gdLst>
              <a:gd name="connsiteX0" fmla="*/ 0 w 11160579"/>
              <a:gd name="connsiteY0" fmla="*/ 0 h 5355312"/>
              <a:gd name="connsiteX1" fmla="*/ 697536 w 11160579"/>
              <a:gd name="connsiteY1" fmla="*/ 0 h 5355312"/>
              <a:gd name="connsiteX2" fmla="*/ 1283467 w 11160579"/>
              <a:gd name="connsiteY2" fmla="*/ 0 h 5355312"/>
              <a:gd name="connsiteX3" fmla="*/ 1757791 w 11160579"/>
              <a:gd name="connsiteY3" fmla="*/ 0 h 5355312"/>
              <a:gd name="connsiteX4" fmla="*/ 2343722 w 11160579"/>
              <a:gd name="connsiteY4" fmla="*/ 0 h 5355312"/>
              <a:gd name="connsiteX5" fmla="*/ 3264469 w 11160579"/>
              <a:gd name="connsiteY5" fmla="*/ 0 h 5355312"/>
              <a:gd name="connsiteX6" fmla="*/ 4185217 w 11160579"/>
              <a:gd name="connsiteY6" fmla="*/ 0 h 5355312"/>
              <a:gd name="connsiteX7" fmla="*/ 4659542 w 11160579"/>
              <a:gd name="connsiteY7" fmla="*/ 0 h 5355312"/>
              <a:gd name="connsiteX8" fmla="*/ 5022261 w 11160579"/>
              <a:gd name="connsiteY8" fmla="*/ 0 h 5355312"/>
              <a:gd name="connsiteX9" fmla="*/ 5496585 w 11160579"/>
              <a:gd name="connsiteY9" fmla="*/ 0 h 5355312"/>
              <a:gd name="connsiteX10" fmla="*/ 6194121 w 11160579"/>
              <a:gd name="connsiteY10" fmla="*/ 0 h 5355312"/>
              <a:gd name="connsiteX11" fmla="*/ 6891658 w 11160579"/>
              <a:gd name="connsiteY11" fmla="*/ 0 h 5355312"/>
              <a:gd name="connsiteX12" fmla="*/ 7254376 w 11160579"/>
              <a:gd name="connsiteY12" fmla="*/ 0 h 5355312"/>
              <a:gd name="connsiteX13" fmla="*/ 8063518 w 11160579"/>
              <a:gd name="connsiteY13" fmla="*/ 0 h 5355312"/>
              <a:gd name="connsiteX14" fmla="*/ 8537843 w 11160579"/>
              <a:gd name="connsiteY14" fmla="*/ 0 h 5355312"/>
              <a:gd name="connsiteX15" fmla="*/ 9458591 w 11160579"/>
              <a:gd name="connsiteY15" fmla="*/ 0 h 5355312"/>
              <a:gd name="connsiteX16" fmla="*/ 10267733 w 11160579"/>
              <a:gd name="connsiteY16" fmla="*/ 0 h 5355312"/>
              <a:gd name="connsiteX17" fmla="*/ 11160579 w 11160579"/>
              <a:gd name="connsiteY17" fmla="*/ 0 h 5355312"/>
              <a:gd name="connsiteX18" fmla="*/ 11160579 w 11160579"/>
              <a:gd name="connsiteY18" fmla="*/ 722967 h 5355312"/>
              <a:gd name="connsiteX19" fmla="*/ 11160579 w 11160579"/>
              <a:gd name="connsiteY19" fmla="*/ 1445934 h 5355312"/>
              <a:gd name="connsiteX20" fmla="*/ 11160579 w 11160579"/>
              <a:gd name="connsiteY20" fmla="*/ 2222454 h 5355312"/>
              <a:gd name="connsiteX21" fmla="*/ 11160579 w 11160579"/>
              <a:gd name="connsiteY21" fmla="*/ 2838315 h 5355312"/>
              <a:gd name="connsiteX22" fmla="*/ 11160579 w 11160579"/>
              <a:gd name="connsiteY22" fmla="*/ 3614836 h 5355312"/>
              <a:gd name="connsiteX23" fmla="*/ 11160579 w 11160579"/>
              <a:gd name="connsiteY23" fmla="*/ 4230696 h 5355312"/>
              <a:gd name="connsiteX24" fmla="*/ 11160579 w 11160579"/>
              <a:gd name="connsiteY24" fmla="*/ 5355312 h 5355312"/>
              <a:gd name="connsiteX25" fmla="*/ 10463043 w 11160579"/>
              <a:gd name="connsiteY25" fmla="*/ 5355312 h 5355312"/>
              <a:gd name="connsiteX26" fmla="*/ 10100324 w 11160579"/>
              <a:gd name="connsiteY26" fmla="*/ 5355312 h 5355312"/>
              <a:gd name="connsiteX27" fmla="*/ 9179576 w 11160579"/>
              <a:gd name="connsiteY27" fmla="*/ 5355312 h 5355312"/>
              <a:gd name="connsiteX28" fmla="*/ 8482040 w 11160579"/>
              <a:gd name="connsiteY28" fmla="*/ 5355312 h 5355312"/>
              <a:gd name="connsiteX29" fmla="*/ 7672898 w 11160579"/>
              <a:gd name="connsiteY29" fmla="*/ 5355312 h 5355312"/>
              <a:gd name="connsiteX30" fmla="*/ 6975362 w 11160579"/>
              <a:gd name="connsiteY30" fmla="*/ 5355312 h 5355312"/>
              <a:gd name="connsiteX31" fmla="*/ 6501037 w 11160579"/>
              <a:gd name="connsiteY31" fmla="*/ 5355312 h 5355312"/>
              <a:gd name="connsiteX32" fmla="*/ 6026713 w 11160579"/>
              <a:gd name="connsiteY32" fmla="*/ 5355312 h 5355312"/>
              <a:gd name="connsiteX33" fmla="*/ 5440782 w 11160579"/>
              <a:gd name="connsiteY33" fmla="*/ 5355312 h 5355312"/>
              <a:gd name="connsiteX34" fmla="*/ 5078063 w 11160579"/>
              <a:gd name="connsiteY34" fmla="*/ 5355312 h 5355312"/>
              <a:gd name="connsiteX35" fmla="*/ 4492133 w 11160579"/>
              <a:gd name="connsiteY35" fmla="*/ 5355312 h 5355312"/>
              <a:gd name="connsiteX36" fmla="*/ 3794597 w 11160579"/>
              <a:gd name="connsiteY36" fmla="*/ 5355312 h 5355312"/>
              <a:gd name="connsiteX37" fmla="*/ 3431878 w 11160579"/>
              <a:gd name="connsiteY37" fmla="*/ 5355312 h 5355312"/>
              <a:gd name="connsiteX38" fmla="*/ 2957553 w 11160579"/>
              <a:gd name="connsiteY38" fmla="*/ 5355312 h 5355312"/>
              <a:gd name="connsiteX39" fmla="*/ 2594835 w 11160579"/>
              <a:gd name="connsiteY39" fmla="*/ 5355312 h 5355312"/>
              <a:gd name="connsiteX40" fmla="*/ 2232116 w 11160579"/>
              <a:gd name="connsiteY40" fmla="*/ 5355312 h 5355312"/>
              <a:gd name="connsiteX41" fmla="*/ 1422974 w 11160579"/>
              <a:gd name="connsiteY41" fmla="*/ 5355312 h 5355312"/>
              <a:gd name="connsiteX42" fmla="*/ 1060255 w 11160579"/>
              <a:gd name="connsiteY42" fmla="*/ 5355312 h 5355312"/>
              <a:gd name="connsiteX43" fmla="*/ 697536 w 11160579"/>
              <a:gd name="connsiteY43" fmla="*/ 5355312 h 5355312"/>
              <a:gd name="connsiteX44" fmla="*/ 0 w 11160579"/>
              <a:gd name="connsiteY44" fmla="*/ 5355312 h 5355312"/>
              <a:gd name="connsiteX45" fmla="*/ 0 w 11160579"/>
              <a:gd name="connsiteY45" fmla="*/ 4846557 h 5355312"/>
              <a:gd name="connsiteX46" fmla="*/ 0 w 11160579"/>
              <a:gd name="connsiteY46" fmla="*/ 4177143 h 5355312"/>
              <a:gd name="connsiteX47" fmla="*/ 0 w 11160579"/>
              <a:gd name="connsiteY47" fmla="*/ 3507729 h 5355312"/>
              <a:gd name="connsiteX48" fmla="*/ 0 w 11160579"/>
              <a:gd name="connsiteY48" fmla="*/ 2784762 h 5355312"/>
              <a:gd name="connsiteX49" fmla="*/ 0 w 11160579"/>
              <a:gd name="connsiteY49" fmla="*/ 2222454 h 5355312"/>
              <a:gd name="connsiteX50" fmla="*/ 0 w 11160579"/>
              <a:gd name="connsiteY50" fmla="*/ 1445934 h 5355312"/>
              <a:gd name="connsiteX51" fmla="*/ 0 w 11160579"/>
              <a:gd name="connsiteY51" fmla="*/ 722967 h 5355312"/>
              <a:gd name="connsiteX52" fmla="*/ 0 w 11160579"/>
              <a:gd name="connsiteY52" fmla="*/ 0 h 5355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160579" h="5355312" fill="none" extrusionOk="0">
                <a:moveTo>
                  <a:pt x="0" y="0"/>
                </a:moveTo>
                <a:cubicBezTo>
                  <a:pt x="324841" y="-29881"/>
                  <a:pt x="515088" y="-8"/>
                  <a:pt x="697536" y="0"/>
                </a:cubicBezTo>
                <a:cubicBezTo>
                  <a:pt x="879984" y="8"/>
                  <a:pt x="1101525" y="6130"/>
                  <a:pt x="1283467" y="0"/>
                </a:cubicBezTo>
                <a:cubicBezTo>
                  <a:pt x="1465409" y="-6130"/>
                  <a:pt x="1614048" y="5380"/>
                  <a:pt x="1757791" y="0"/>
                </a:cubicBezTo>
                <a:cubicBezTo>
                  <a:pt x="1901534" y="-5380"/>
                  <a:pt x="2073999" y="18156"/>
                  <a:pt x="2343722" y="0"/>
                </a:cubicBezTo>
                <a:cubicBezTo>
                  <a:pt x="2613445" y="-18156"/>
                  <a:pt x="2921164" y="40136"/>
                  <a:pt x="3264469" y="0"/>
                </a:cubicBezTo>
                <a:cubicBezTo>
                  <a:pt x="3607774" y="-40136"/>
                  <a:pt x="3945352" y="327"/>
                  <a:pt x="4185217" y="0"/>
                </a:cubicBezTo>
                <a:cubicBezTo>
                  <a:pt x="4425082" y="-327"/>
                  <a:pt x="4458176" y="391"/>
                  <a:pt x="4659542" y="0"/>
                </a:cubicBezTo>
                <a:cubicBezTo>
                  <a:pt x="4860909" y="-391"/>
                  <a:pt x="4900041" y="5180"/>
                  <a:pt x="5022261" y="0"/>
                </a:cubicBezTo>
                <a:cubicBezTo>
                  <a:pt x="5144481" y="-5180"/>
                  <a:pt x="5365856" y="-11559"/>
                  <a:pt x="5496585" y="0"/>
                </a:cubicBezTo>
                <a:cubicBezTo>
                  <a:pt x="5627314" y="11559"/>
                  <a:pt x="5849813" y="-4139"/>
                  <a:pt x="6194121" y="0"/>
                </a:cubicBezTo>
                <a:cubicBezTo>
                  <a:pt x="6538429" y="4139"/>
                  <a:pt x="6644341" y="31978"/>
                  <a:pt x="6891658" y="0"/>
                </a:cubicBezTo>
                <a:cubicBezTo>
                  <a:pt x="7138975" y="-31978"/>
                  <a:pt x="7124368" y="-9730"/>
                  <a:pt x="7254376" y="0"/>
                </a:cubicBezTo>
                <a:cubicBezTo>
                  <a:pt x="7384384" y="9730"/>
                  <a:pt x="7818445" y="4088"/>
                  <a:pt x="8063518" y="0"/>
                </a:cubicBezTo>
                <a:cubicBezTo>
                  <a:pt x="8308591" y="-4088"/>
                  <a:pt x="8350018" y="-16144"/>
                  <a:pt x="8537843" y="0"/>
                </a:cubicBezTo>
                <a:cubicBezTo>
                  <a:pt x="8725669" y="16144"/>
                  <a:pt x="9254758" y="-33841"/>
                  <a:pt x="9458591" y="0"/>
                </a:cubicBezTo>
                <a:cubicBezTo>
                  <a:pt x="9662424" y="33841"/>
                  <a:pt x="9913111" y="-34112"/>
                  <a:pt x="10267733" y="0"/>
                </a:cubicBezTo>
                <a:cubicBezTo>
                  <a:pt x="10622355" y="34112"/>
                  <a:pt x="10754862" y="-32140"/>
                  <a:pt x="11160579" y="0"/>
                </a:cubicBezTo>
                <a:cubicBezTo>
                  <a:pt x="11160584" y="179240"/>
                  <a:pt x="11193442" y="506988"/>
                  <a:pt x="11160579" y="722967"/>
                </a:cubicBezTo>
                <a:cubicBezTo>
                  <a:pt x="11127716" y="938946"/>
                  <a:pt x="11175779" y="1128262"/>
                  <a:pt x="11160579" y="1445934"/>
                </a:cubicBezTo>
                <a:cubicBezTo>
                  <a:pt x="11145379" y="1763606"/>
                  <a:pt x="11127089" y="2059466"/>
                  <a:pt x="11160579" y="2222454"/>
                </a:cubicBezTo>
                <a:cubicBezTo>
                  <a:pt x="11194069" y="2385442"/>
                  <a:pt x="11177327" y="2638776"/>
                  <a:pt x="11160579" y="2838315"/>
                </a:cubicBezTo>
                <a:cubicBezTo>
                  <a:pt x="11143831" y="3037854"/>
                  <a:pt x="11139856" y="3365795"/>
                  <a:pt x="11160579" y="3614836"/>
                </a:cubicBezTo>
                <a:cubicBezTo>
                  <a:pt x="11181302" y="3863877"/>
                  <a:pt x="11178767" y="3993788"/>
                  <a:pt x="11160579" y="4230696"/>
                </a:cubicBezTo>
                <a:cubicBezTo>
                  <a:pt x="11142391" y="4467604"/>
                  <a:pt x="11173252" y="4819101"/>
                  <a:pt x="11160579" y="5355312"/>
                </a:cubicBezTo>
                <a:cubicBezTo>
                  <a:pt x="10862262" y="5356948"/>
                  <a:pt x="10603015" y="5338591"/>
                  <a:pt x="10463043" y="5355312"/>
                </a:cubicBezTo>
                <a:cubicBezTo>
                  <a:pt x="10323071" y="5372033"/>
                  <a:pt x="10209053" y="5362890"/>
                  <a:pt x="10100324" y="5355312"/>
                </a:cubicBezTo>
                <a:cubicBezTo>
                  <a:pt x="9991595" y="5347734"/>
                  <a:pt x="9492218" y="5345100"/>
                  <a:pt x="9179576" y="5355312"/>
                </a:cubicBezTo>
                <a:cubicBezTo>
                  <a:pt x="8866934" y="5365524"/>
                  <a:pt x="8724991" y="5373174"/>
                  <a:pt x="8482040" y="5355312"/>
                </a:cubicBezTo>
                <a:cubicBezTo>
                  <a:pt x="8239089" y="5337450"/>
                  <a:pt x="7967510" y="5348718"/>
                  <a:pt x="7672898" y="5355312"/>
                </a:cubicBezTo>
                <a:cubicBezTo>
                  <a:pt x="7378286" y="5361906"/>
                  <a:pt x="7127004" y="5343442"/>
                  <a:pt x="6975362" y="5355312"/>
                </a:cubicBezTo>
                <a:cubicBezTo>
                  <a:pt x="6823720" y="5367182"/>
                  <a:pt x="6697190" y="5337835"/>
                  <a:pt x="6501037" y="5355312"/>
                </a:cubicBezTo>
                <a:cubicBezTo>
                  <a:pt x="6304885" y="5372789"/>
                  <a:pt x="6188879" y="5356547"/>
                  <a:pt x="6026713" y="5355312"/>
                </a:cubicBezTo>
                <a:cubicBezTo>
                  <a:pt x="5864547" y="5354077"/>
                  <a:pt x="5607287" y="5380656"/>
                  <a:pt x="5440782" y="5355312"/>
                </a:cubicBezTo>
                <a:cubicBezTo>
                  <a:pt x="5274277" y="5329968"/>
                  <a:pt x="5207315" y="5346937"/>
                  <a:pt x="5078063" y="5355312"/>
                </a:cubicBezTo>
                <a:cubicBezTo>
                  <a:pt x="4948811" y="5363687"/>
                  <a:pt x="4700551" y="5341871"/>
                  <a:pt x="4492133" y="5355312"/>
                </a:cubicBezTo>
                <a:cubicBezTo>
                  <a:pt x="4283715" y="5368754"/>
                  <a:pt x="3971008" y="5378435"/>
                  <a:pt x="3794597" y="5355312"/>
                </a:cubicBezTo>
                <a:cubicBezTo>
                  <a:pt x="3618186" y="5332189"/>
                  <a:pt x="3558598" y="5351820"/>
                  <a:pt x="3431878" y="5355312"/>
                </a:cubicBezTo>
                <a:cubicBezTo>
                  <a:pt x="3305158" y="5358804"/>
                  <a:pt x="3076929" y="5377143"/>
                  <a:pt x="2957553" y="5355312"/>
                </a:cubicBezTo>
                <a:cubicBezTo>
                  <a:pt x="2838177" y="5333481"/>
                  <a:pt x="2692264" y="5350043"/>
                  <a:pt x="2594835" y="5355312"/>
                </a:cubicBezTo>
                <a:cubicBezTo>
                  <a:pt x="2497406" y="5360581"/>
                  <a:pt x="2407683" y="5350294"/>
                  <a:pt x="2232116" y="5355312"/>
                </a:cubicBezTo>
                <a:cubicBezTo>
                  <a:pt x="2056549" y="5360330"/>
                  <a:pt x="1584968" y="5344825"/>
                  <a:pt x="1422974" y="5355312"/>
                </a:cubicBezTo>
                <a:cubicBezTo>
                  <a:pt x="1260980" y="5365799"/>
                  <a:pt x="1236577" y="5370681"/>
                  <a:pt x="1060255" y="5355312"/>
                </a:cubicBezTo>
                <a:cubicBezTo>
                  <a:pt x="883933" y="5339943"/>
                  <a:pt x="853715" y="5346580"/>
                  <a:pt x="697536" y="5355312"/>
                </a:cubicBezTo>
                <a:cubicBezTo>
                  <a:pt x="541357" y="5364044"/>
                  <a:pt x="233832" y="5346162"/>
                  <a:pt x="0" y="5355312"/>
                </a:cubicBezTo>
                <a:cubicBezTo>
                  <a:pt x="-23819" y="5190351"/>
                  <a:pt x="8043" y="4957563"/>
                  <a:pt x="0" y="4846557"/>
                </a:cubicBezTo>
                <a:cubicBezTo>
                  <a:pt x="-8043" y="4735551"/>
                  <a:pt x="-11109" y="4314841"/>
                  <a:pt x="0" y="4177143"/>
                </a:cubicBezTo>
                <a:cubicBezTo>
                  <a:pt x="11109" y="4039445"/>
                  <a:pt x="9418" y="3685692"/>
                  <a:pt x="0" y="3507729"/>
                </a:cubicBezTo>
                <a:cubicBezTo>
                  <a:pt x="-9418" y="3329766"/>
                  <a:pt x="10526" y="3005322"/>
                  <a:pt x="0" y="2784762"/>
                </a:cubicBezTo>
                <a:cubicBezTo>
                  <a:pt x="-10526" y="2564202"/>
                  <a:pt x="27364" y="2473607"/>
                  <a:pt x="0" y="2222454"/>
                </a:cubicBezTo>
                <a:cubicBezTo>
                  <a:pt x="-27364" y="1971301"/>
                  <a:pt x="-5491" y="1771265"/>
                  <a:pt x="0" y="1445934"/>
                </a:cubicBezTo>
                <a:cubicBezTo>
                  <a:pt x="5491" y="1120603"/>
                  <a:pt x="-35244" y="897168"/>
                  <a:pt x="0" y="722967"/>
                </a:cubicBezTo>
                <a:cubicBezTo>
                  <a:pt x="35244" y="548766"/>
                  <a:pt x="15640" y="294296"/>
                  <a:pt x="0" y="0"/>
                </a:cubicBezTo>
                <a:close/>
              </a:path>
              <a:path w="11160579" h="5355312" stroke="0" extrusionOk="0">
                <a:moveTo>
                  <a:pt x="0" y="0"/>
                </a:moveTo>
                <a:cubicBezTo>
                  <a:pt x="193043" y="-28078"/>
                  <a:pt x="302883" y="-12169"/>
                  <a:pt x="585930" y="0"/>
                </a:cubicBezTo>
                <a:cubicBezTo>
                  <a:pt x="868977" y="12169"/>
                  <a:pt x="1230148" y="3195"/>
                  <a:pt x="1506678" y="0"/>
                </a:cubicBezTo>
                <a:cubicBezTo>
                  <a:pt x="1783208" y="-3195"/>
                  <a:pt x="1914003" y="-1038"/>
                  <a:pt x="2092609" y="0"/>
                </a:cubicBezTo>
                <a:cubicBezTo>
                  <a:pt x="2271215" y="1038"/>
                  <a:pt x="2329000" y="16614"/>
                  <a:pt x="2455327" y="0"/>
                </a:cubicBezTo>
                <a:cubicBezTo>
                  <a:pt x="2581654" y="-16614"/>
                  <a:pt x="2704613" y="-6375"/>
                  <a:pt x="2929652" y="0"/>
                </a:cubicBezTo>
                <a:cubicBezTo>
                  <a:pt x="3154692" y="6375"/>
                  <a:pt x="3154131" y="6139"/>
                  <a:pt x="3292371" y="0"/>
                </a:cubicBezTo>
                <a:cubicBezTo>
                  <a:pt x="3430611" y="-6139"/>
                  <a:pt x="3719800" y="-26529"/>
                  <a:pt x="3878301" y="0"/>
                </a:cubicBezTo>
                <a:cubicBezTo>
                  <a:pt x="4036802" y="26529"/>
                  <a:pt x="4094045" y="12900"/>
                  <a:pt x="4241020" y="0"/>
                </a:cubicBezTo>
                <a:cubicBezTo>
                  <a:pt x="4387995" y="-12900"/>
                  <a:pt x="4830096" y="32732"/>
                  <a:pt x="5161768" y="0"/>
                </a:cubicBezTo>
                <a:cubicBezTo>
                  <a:pt x="5493440" y="-32732"/>
                  <a:pt x="5720667" y="-34892"/>
                  <a:pt x="5970910" y="0"/>
                </a:cubicBezTo>
                <a:cubicBezTo>
                  <a:pt x="6221153" y="34892"/>
                  <a:pt x="6509880" y="-338"/>
                  <a:pt x="6891658" y="0"/>
                </a:cubicBezTo>
                <a:cubicBezTo>
                  <a:pt x="7273436" y="338"/>
                  <a:pt x="7108316" y="-10057"/>
                  <a:pt x="7254376" y="0"/>
                </a:cubicBezTo>
                <a:cubicBezTo>
                  <a:pt x="7400436" y="10057"/>
                  <a:pt x="7708617" y="-27880"/>
                  <a:pt x="7951913" y="0"/>
                </a:cubicBezTo>
                <a:cubicBezTo>
                  <a:pt x="8195209" y="27880"/>
                  <a:pt x="8311504" y="18630"/>
                  <a:pt x="8649449" y="0"/>
                </a:cubicBezTo>
                <a:cubicBezTo>
                  <a:pt x="8987394" y="-18630"/>
                  <a:pt x="8921912" y="6655"/>
                  <a:pt x="9123773" y="0"/>
                </a:cubicBezTo>
                <a:cubicBezTo>
                  <a:pt x="9325634" y="-6655"/>
                  <a:pt x="9599423" y="-2024"/>
                  <a:pt x="9821310" y="0"/>
                </a:cubicBezTo>
                <a:cubicBezTo>
                  <a:pt x="10043197" y="2024"/>
                  <a:pt x="10006567" y="6699"/>
                  <a:pt x="10184028" y="0"/>
                </a:cubicBezTo>
                <a:cubicBezTo>
                  <a:pt x="10361489" y="-6699"/>
                  <a:pt x="10677799" y="11416"/>
                  <a:pt x="11160579" y="0"/>
                </a:cubicBezTo>
                <a:cubicBezTo>
                  <a:pt x="11153888" y="235956"/>
                  <a:pt x="11171443" y="378277"/>
                  <a:pt x="11160579" y="508755"/>
                </a:cubicBezTo>
                <a:cubicBezTo>
                  <a:pt x="11149715" y="639234"/>
                  <a:pt x="11181888" y="831302"/>
                  <a:pt x="11160579" y="1124616"/>
                </a:cubicBezTo>
                <a:cubicBezTo>
                  <a:pt x="11139270" y="1417930"/>
                  <a:pt x="11175479" y="1515987"/>
                  <a:pt x="11160579" y="1794030"/>
                </a:cubicBezTo>
                <a:cubicBezTo>
                  <a:pt x="11145679" y="2072073"/>
                  <a:pt x="11180180" y="2179351"/>
                  <a:pt x="11160579" y="2356337"/>
                </a:cubicBezTo>
                <a:cubicBezTo>
                  <a:pt x="11140978" y="2533323"/>
                  <a:pt x="11122338" y="2791864"/>
                  <a:pt x="11160579" y="3132858"/>
                </a:cubicBezTo>
                <a:cubicBezTo>
                  <a:pt x="11198820" y="3473852"/>
                  <a:pt x="11166637" y="3635998"/>
                  <a:pt x="11160579" y="3802272"/>
                </a:cubicBezTo>
                <a:cubicBezTo>
                  <a:pt x="11154521" y="3968546"/>
                  <a:pt x="11158109" y="4219516"/>
                  <a:pt x="11160579" y="4418132"/>
                </a:cubicBezTo>
                <a:cubicBezTo>
                  <a:pt x="11163049" y="4616748"/>
                  <a:pt x="11177430" y="5123194"/>
                  <a:pt x="11160579" y="5355312"/>
                </a:cubicBezTo>
                <a:cubicBezTo>
                  <a:pt x="10841600" y="5333964"/>
                  <a:pt x="10656673" y="5325401"/>
                  <a:pt x="10463043" y="5355312"/>
                </a:cubicBezTo>
                <a:cubicBezTo>
                  <a:pt x="10269413" y="5385223"/>
                  <a:pt x="10226937" y="5373022"/>
                  <a:pt x="10100324" y="5355312"/>
                </a:cubicBezTo>
                <a:cubicBezTo>
                  <a:pt x="9973711" y="5337602"/>
                  <a:pt x="9881760" y="5357769"/>
                  <a:pt x="9737605" y="5355312"/>
                </a:cubicBezTo>
                <a:cubicBezTo>
                  <a:pt x="9593450" y="5352855"/>
                  <a:pt x="9467828" y="5345629"/>
                  <a:pt x="9374886" y="5355312"/>
                </a:cubicBezTo>
                <a:cubicBezTo>
                  <a:pt x="9281944" y="5364995"/>
                  <a:pt x="8674429" y="5343045"/>
                  <a:pt x="8454139" y="5355312"/>
                </a:cubicBezTo>
                <a:cubicBezTo>
                  <a:pt x="8233849" y="5367579"/>
                  <a:pt x="7743615" y="5339937"/>
                  <a:pt x="7533391" y="5355312"/>
                </a:cubicBezTo>
                <a:cubicBezTo>
                  <a:pt x="7323167" y="5370687"/>
                  <a:pt x="7262512" y="5368015"/>
                  <a:pt x="7170672" y="5355312"/>
                </a:cubicBezTo>
                <a:cubicBezTo>
                  <a:pt x="7078832" y="5342609"/>
                  <a:pt x="6639268" y="5346479"/>
                  <a:pt x="6473136" y="5355312"/>
                </a:cubicBezTo>
                <a:cubicBezTo>
                  <a:pt x="6307004" y="5364145"/>
                  <a:pt x="6093241" y="5326847"/>
                  <a:pt x="5887205" y="5355312"/>
                </a:cubicBezTo>
                <a:cubicBezTo>
                  <a:pt x="5681169" y="5383777"/>
                  <a:pt x="5600635" y="5377076"/>
                  <a:pt x="5412881" y="5355312"/>
                </a:cubicBezTo>
                <a:cubicBezTo>
                  <a:pt x="5225127" y="5333548"/>
                  <a:pt x="4944709" y="5366510"/>
                  <a:pt x="4826950" y="5355312"/>
                </a:cubicBezTo>
                <a:cubicBezTo>
                  <a:pt x="4709191" y="5344114"/>
                  <a:pt x="4369644" y="5356528"/>
                  <a:pt x="4017808" y="5355312"/>
                </a:cubicBezTo>
                <a:cubicBezTo>
                  <a:pt x="3665972" y="5354096"/>
                  <a:pt x="3384852" y="5374048"/>
                  <a:pt x="3097061" y="5355312"/>
                </a:cubicBezTo>
                <a:cubicBezTo>
                  <a:pt x="2809270" y="5336576"/>
                  <a:pt x="2519504" y="5359443"/>
                  <a:pt x="2287919" y="5355312"/>
                </a:cubicBezTo>
                <a:cubicBezTo>
                  <a:pt x="2056334" y="5351181"/>
                  <a:pt x="1770033" y="5341575"/>
                  <a:pt x="1590383" y="5355312"/>
                </a:cubicBezTo>
                <a:cubicBezTo>
                  <a:pt x="1410733" y="5369049"/>
                  <a:pt x="1223878" y="5370335"/>
                  <a:pt x="1004452" y="5355312"/>
                </a:cubicBezTo>
                <a:cubicBezTo>
                  <a:pt x="785026" y="5340289"/>
                  <a:pt x="249047" y="5384234"/>
                  <a:pt x="0" y="5355312"/>
                </a:cubicBezTo>
                <a:cubicBezTo>
                  <a:pt x="15149" y="4994284"/>
                  <a:pt x="31400" y="4884772"/>
                  <a:pt x="0" y="4578792"/>
                </a:cubicBezTo>
                <a:cubicBezTo>
                  <a:pt x="-31400" y="4272812"/>
                  <a:pt x="-16591" y="4261284"/>
                  <a:pt x="0" y="4016484"/>
                </a:cubicBezTo>
                <a:cubicBezTo>
                  <a:pt x="16591" y="3771684"/>
                  <a:pt x="-12463" y="3734215"/>
                  <a:pt x="0" y="3507729"/>
                </a:cubicBezTo>
                <a:cubicBezTo>
                  <a:pt x="12463" y="3281244"/>
                  <a:pt x="-30882" y="3032397"/>
                  <a:pt x="0" y="2838315"/>
                </a:cubicBezTo>
                <a:cubicBezTo>
                  <a:pt x="30882" y="2644233"/>
                  <a:pt x="-11153" y="2489812"/>
                  <a:pt x="0" y="2222454"/>
                </a:cubicBezTo>
                <a:cubicBezTo>
                  <a:pt x="11153" y="1955096"/>
                  <a:pt x="3500" y="1772719"/>
                  <a:pt x="0" y="1445934"/>
                </a:cubicBezTo>
                <a:cubicBezTo>
                  <a:pt x="-3500" y="1119149"/>
                  <a:pt x="15176" y="1082111"/>
                  <a:pt x="0" y="830073"/>
                </a:cubicBezTo>
                <a:cubicBezTo>
                  <a:pt x="-15176" y="578035"/>
                  <a:pt x="25451" y="27868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84571489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PT </a:t>
            </a:r>
            <a:r>
              <a:rPr lang="en-US" dirty="0" err="1">
                <a:latin typeface="+mj-lt"/>
              </a:rPr>
              <a:t>Kerinci</a:t>
            </a:r>
            <a:r>
              <a:rPr lang="en-US" dirty="0">
                <a:latin typeface="+mj-lt"/>
              </a:rPr>
              <a:t> Utama </a:t>
            </a:r>
            <a:r>
              <a:rPr lang="en-US" dirty="0" err="1">
                <a:latin typeface="+mj-lt"/>
              </a:rPr>
              <a:t>adalah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perusahaan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bergerak</a:t>
            </a:r>
            <a:r>
              <a:rPr lang="en-US" dirty="0">
                <a:latin typeface="+mj-lt"/>
              </a:rPr>
              <a:t> di </a:t>
            </a:r>
            <a:r>
              <a:rPr lang="en-US" dirty="0" err="1">
                <a:latin typeface="+mj-lt"/>
              </a:rPr>
              <a:t>bidang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penjualan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baja</a:t>
            </a:r>
            <a:r>
              <a:rPr lang="en-US" dirty="0">
                <a:latin typeface="+mj-lt"/>
              </a:rPr>
              <a:t>.   Data </a:t>
            </a:r>
            <a:r>
              <a:rPr lang="en-US" dirty="0" err="1">
                <a:latin typeface="+mj-lt"/>
              </a:rPr>
              <a:t>terdiri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dari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dari</a:t>
            </a:r>
            <a:r>
              <a:rPr lang="en-US" dirty="0">
                <a:latin typeface="+mj-lt"/>
              </a:rPr>
              <a:t> data: </a:t>
            </a:r>
          </a:p>
          <a:p>
            <a:endParaRPr lang="en-US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US" dirty="0" err="1">
                <a:latin typeface="+mj-lt"/>
              </a:rPr>
              <a:t>Penjualan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dari</a:t>
            </a:r>
            <a:r>
              <a:rPr lang="en-US" dirty="0">
                <a:latin typeface="+mj-lt"/>
              </a:rPr>
              <a:t> Period </a:t>
            </a:r>
            <a:r>
              <a:rPr lang="en-US" dirty="0" err="1">
                <a:latin typeface="+mj-lt"/>
              </a:rPr>
              <a:t>tahun</a:t>
            </a:r>
            <a:r>
              <a:rPr lang="en-US" dirty="0">
                <a:latin typeface="+mj-lt"/>
              </a:rPr>
              <a:t> 2017 s/d 2020</a:t>
            </a:r>
          </a:p>
          <a:p>
            <a:pPr marL="342900" indent="-342900">
              <a:buAutoNum type="arabicParenR"/>
            </a:pPr>
            <a:r>
              <a:rPr lang="en-US" dirty="0">
                <a:latin typeface="+mj-lt"/>
              </a:rPr>
              <a:t>Target </a:t>
            </a:r>
            <a:r>
              <a:rPr lang="en-US" dirty="0" err="1">
                <a:latin typeface="+mj-lt"/>
              </a:rPr>
              <a:t>Penjualan</a:t>
            </a:r>
            <a:r>
              <a:rPr lang="en-US" dirty="0">
                <a:latin typeface="+mj-lt"/>
              </a:rPr>
              <a:t> per </a:t>
            </a:r>
            <a:r>
              <a:rPr lang="en-US" dirty="0" err="1">
                <a:latin typeface="+mj-lt"/>
              </a:rPr>
              <a:t>Produk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Cases Inquiry : 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Manajemen</a:t>
            </a:r>
            <a:r>
              <a:rPr lang="en-US" dirty="0">
                <a:latin typeface="+mj-lt"/>
              </a:rPr>
              <a:t> PT </a:t>
            </a:r>
            <a:r>
              <a:rPr lang="en-US" dirty="0" err="1">
                <a:latin typeface="+mj-lt"/>
              </a:rPr>
              <a:t>Kerinci</a:t>
            </a:r>
            <a:r>
              <a:rPr lang="en-US" dirty="0">
                <a:latin typeface="+mj-lt"/>
              </a:rPr>
              <a:t> Utama </a:t>
            </a:r>
            <a:r>
              <a:rPr lang="en-US" dirty="0" err="1">
                <a:latin typeface="+mj-lt"/>
              </a:rPr>
              <a:t>menginginkan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ada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analisa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performansi</a:t>
            </a:r>
            <a:r>
              <a:rPr lang="en-US" dirty="0">
                <a:latin typeface="+mj-lt"/>
              </a:rPr>
              <a:t> di level material, region, customer yang </a:t>
            </a:r>
            <a:r>
              <a:rPr lang="en-US" dirty="0" err="1">
                <a:latin typeface="+mj-lt"/>
              </a:rPr>
              <a:t>digunakan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sebagai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bahan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tim</a:t>
            </a:r>
            <a:r>
              <a:rPr lang="en-US" dirty="0">
                <a:latin typeface="+mj-lt"/>
              </a:rPr>
              <a:t> business operation </a:t>
            </a:r>
            <a:r>
              <a:rPr lang="en-US" dirty="0" err="1">
                <a:latin typeface="+mj-lt"/>
              </a:rPr>
              <a:t>dalam</a:t>
            </a:r>
            <a:r>
              <a:rPr lang="en-US" dirty="0">
                <a:latin typeface="+mj-lt"/>
              </a:rPr>
              <a:t> level tactical. </a:t>
            </a:r>
            <a:r>
              <a:rPr lang="en-US" dirty="0" err="1">
                <a:latin typeface="+mj-lt"/>
              </a:rPr>
              <a:t>Selain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itu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diperlukan</a:t>
            </a:r>
            <a:r>
              <a:rPr lang="en-US" dirty="0">
                <a:latin typeface="+mj-lt"/>
              </a:rPr>
              <a:t> juga </a:t>
            </a:r>
            <a:r>
              <a:rPr lang="en-US" dirty="0" err="1">
                <a:latin typeface="+mj-lt"/>
              </a:rPr>
              <a:t>untuk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simulasi</a:t>
            </a:r>
            <a:r>
              <a:rPr lang="en-US" dirty="0">
                <a:latin typeface="+mj-lt"/>
              </a:rPr>
              <a:t> forecast dan what if </a:t>
            </a:r>
            <a:r>
              <a:rPr lang="en-US" dirty="0" err="1">
                <a:latin typeface="+mj-lt"/>
              </a:rPr>
              <a:t>analisis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terkait</a:t>
            </a:r>
            <a:r>
              <a:rPr lang="en-US" dirty="0">
                <a:latin typeface="+mj-lt"/>
              </a:rPr>
              <a:t> target revenue yang </a:t>
            </a:r>
            <a:r>
              <a:rPr lang="en-US" dirty="0" err="1">
                <a:latin typeface="+mj-lt"/>
              </a:rPr>
              <a:t>perlu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dicapai</a:t>
            </a:r>
            <a:r>
              <a:rPr lang="en-US" dirty="0">
                <a:latin typeface="+mj-lt"/>
              </a:rPr>
              <a:t> oleh company.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Dari </a:t>
            </a:r>
            <a:r>
              <a:rPr lang="en-US" dirty="0" err="1">
                <a:latin typeface="+mj-lt"/>
              </a:rPr>
              <a:t>pihak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manajemen</a:t>
            </a:r>
            <a:r>
              <a:rPr lang="en-US" dirty="0">
                <a:latin typeface="+mj-lt"/>
              </a:rPr>
              <a:t>, juga </a:t>
            </a:r>
            <a:r>
              <a:rPr lang="en-US" dirty="0" err="1">
                <a:latin typeface="+mj-lt"/>
              </a:rPr>
              <a:t>ingin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melihat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segmentasi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dari</a:t>
            </a:r>
            <a:r>
              <a:rPr lang="en-US" dirty="0">
                <a:latin typeface="+mj-lt"/>
              </a:rPr>
              <a:t> customer yang </a:t>
            </a:r>
            <a:r>
              <a:rPr lang="en-US" dirty="0" err="1">
                <a:latin typeface="+mj-lt"/>
              </a:rPr>
              <a:t>ada</a:t>
            </a:r>
            <a:r>
              <a:rPr lang="en-US" dirty="0">
                <a:latin typeface="+mj-lt"/>
              </a:rPr>
              <a:t>, dan cohort </a:t>
            </a:r>
            <a:r>
              <a:rPr lang="en-US" dirty="0" err="1">
                <a:latin typeface="+mj-lt"/>
              </a:rPr>
              <a:t>analisis</a:t>
            </a:r>
            <a:r>
              <a:rPr lang="en-US" dirty="0">
                <a:latin typeface="+mj-lt"/>
              </a:rPr>
              <a:t> customer </a:t>
            </a:r>
            <a:r>
              <a:rPr lang="en-US" dirty="0" err="1">
                <a:latin typeface="+mj-lt"/>
              </a:rPr>
              <a:t>berdasarkan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tahun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dimana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mereka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mulai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menjadi</a:t>
            </a:r>
            <a:r>
              <a:rPr lang="en-US" dirty="0">
                <a:latin typeface="+mj-lt"/>
              </a:rPr>
              <a:t> customer </a:t>
            </a:r>
            <a:r>
              <a:rPr lang="en-US" dirty="0" err="1">
                <a:latin typeface="+mj-lt"/>
              </a:rPr>
              <a:t>dari</a:t>
            </a:r>
            <a:r>
              <a:rPr lang="en-US" dirty="0">
                <a:latin typeface="+mj-lt"/>
              </a:rPr>
              <a:t> PT </a:t>
            </a:r>
            <a:r>
              <a:rPr lang="en-US" dirty="0" err="1">
                <a:latin typeface="+mj-lt"/>
              </a:rPr>
              <a:t>Kerinci</a:t>
            </a:r>
            <a:r>
              <a:rPr lang="en-US" dirty="0">
                <a:latin typeface="+mj-lt"/>
              </a:rPr>
              <a:t> Utama </a:t>
            </a:r>
          </a:p>
          <a:p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Catatan</a:t>
            </a:r>
            <a:r>
              <a:rPr lang="en-US" dirty="0">
                <a:latin typeface="+mj-lt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+mj-lt"/>
              </a:rPr>
              <a:t>Dalam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melakukan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analisa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dibebaskan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jika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perlu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menggunakan</a:t>
            </a:r>
            <a:r>
              <a:rPr lang="en-US" dirty="0">
                <a:latin typeface="+mj-lt"/>
              </a:rPr>
              <a:t> data </a:t>
            </a:r>
            <a:r>
              <a:rPr lang="en-US" dirty="0" err="1">
                <a:latin typeface="+mj-lt"/>
              </a:rPr>
              <a:t>tambahan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dari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luar</a:t>
            </a:r>
            <a:r>
              <a:rPr lang="en-US" dirty="0">
                <a:latin typeface="+mj-lt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Analisa </a:t>
            </a:r>
            <a:r>
              <a:rPr lang="en-US" dirty="0" err="1">
                <a:latin typeface="+mj-lt"/>
              </a:rPr>
              <a:t>bisa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dibebaskan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menggunakan</a:t>
            </a:r>
            <a:r>
              <a:rPr lang="en-US" dirty="0">
                <a:latin typeface="+mj-lt"/>
              </a:rPr>
              <a:t> tools </a:t>
            </a:r>
            <a:r>
              <a:rPr lang="en-US" dirty="0" err="1">
                <a:latin typeface="+mj-lt"/>
              </a:rPr>
              <a:t>analisa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relevan</a:t>
            </a:r>
            <a:r>
              <a:rPr lang="en-US" dirty="0">
                <a:latin typeface="+mj-lt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Hasil </a:t>
            </a:r>
            <a:r>
              <a:rPr lang="en-US" dirty="0" err="1">
                <a:latin typeface="+mj-lt"/>
              </a:rPr>
              <a:t>dari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analisa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berbentuk</a:t>
            </a:r>
            <a:r>
              <a:rPr lang="en-US" dirty="0">
                <a:latin typeface="+mj-lt"/>
              </a:rPr>
              <a:t> dashboard </a:t>
            </a:r>
            <a:r>
              <a:rPr lang="en-US" dirty="0" err="1">
                <a:latin typeface="+mj-lt"/>
              </a:rPr>
              <a:t>diberikan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kepada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Cybertrend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dianalisa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lebih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lanjut</a:t>
            </a:r>
            <a:r>
              <a:rPr lang="en-US" dirty="0">
                <a:latin typeface="+mj-lt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+mj-lt"/>
              </a:rPr>
              <a:t>Perlu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ditampilkan</a:t>
            </a:r>
            <a:r>
              <a:rPr lang="en-US" dirty="0">
                <a:latin typeface="+mj-lt"/>
              </a:rPr>
              <a:t> area </a:t>
            </a:r>
            <a:r>
              <a:rPr lang="en-US" dirty="0" err="1">
                <a:latin typeface="+mj-lt"/>
              </a:rPr>
              <a:t>deskriptif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diagonistik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prediktif</a:t>
            </a:r>
            <a:r>
              <a:rPr lang="en-US" dirty="0">
                <a:latin typeface="+mj-lt"/>
              </a:rPr>
              <a:t> dan </a:t>
            </a:r>
            <a:r>
              <a:rPr lang="en-US" dirty="0" err="1">
                <a:latin typeface="+mj-lt"/>
              </a:rPr>
              <a:t>preskriptif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analitiks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dalam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solusi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diberikan</a:t>
            </a:r>
            <a:r>
              <a:rPr lang="en-US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133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8908"/>
            <a:ext cx="12192000" cy="62273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558" y="3429001"/>
            <a:ext cx="3054885" cy="15376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8CC3BB-3BC9-48F6-8AFA-87E6F4781FAE}"/>
              </a:ext>
            </a:extLst>
          </p:cNvPr>
          <p:cNvSpPr/>
          <p:nvPr/>
        </p:nvSpPr>
        <p:spPr>
          <a:xfrm>
            <a:off x="4310430" y="1961387"/>
            <a:ext cx="3226557" cy="70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4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EDCC0-0AF9-4464-BF36-1C107758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CD9E-4593-44E3-83E3-DD926ABD5F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0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C881ED-D5D8-B1DB-5082-46CE95799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3C595E8-8EA7-7D6D-3C1D-AFAC33BE578E}"/>
              </a:ext>
            </a:extLst>
          </p:cNvPr>
          <p:cNvSpPr/>
          <p:nvPr/>
        </p:nvSpPr>
        <p:spPr>
          <a:xfrm>
            <a:off x="85533" y="653144"/>
            <a:ext cx="3949956" cy="2313992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BC20D-F79A-6F1A-5056-04AF02CF550B}"/>
              </a:ext>
            </a:extLst>
          </p:cNvPr>
          <p:cNvSpPr/>
          <p:nvPr/>
        </p:nvSpPr>
        <p:spPr>
          <a:xfrm>
            <a:off x="4121022" y="653144"/>
            <a:ext cx="3949956" cy="2313992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5F68D-9B65-EC19-A40F-8C7456FE222C}"/>
              </a:ext>
            </a:extLst>
          </p:cNvPr>
          <p:cNvSpPr/>
          <p:nvPr/>
        </p:nvSpPr>
        <p:spPr>
          <a:xfrm>
            <a:off x="8156511" y="653144"/>
            <a:ext cx="3949956" cy="2313992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FE981-D5EE-076C-A00A-1BC2472C59B7}"/>
              </a:ext>
            </a:extLst>
          </p:cNvPr>
          <p:cNvSpPr/>
          <p:nvPr/>
        </p:nvSpPr>
        <p:spPr>
          <a:xfrm>
            <a:off x="85533" y="3181739"/>
            <a:ext cx="3949956" cy="338701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0E23A7-13BF-0255-19B6-581358082C63}"/>
              </a:ext>
            </a:extLst>
          </p:cNvPr>
          <p:cNvSpPr/>
          <p:nvPr/>
        </p:nvSpPr>
        <p:spPr>
          <a:xfrm>
            <a:off x="8156509" y="3181739"/>
            <a:ext cx="3949957" cy="338701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8" name="Graphic 17" descr="Bar graph with upward trend with solid fill">
            <a:extLst>
              <a:ext uri="{FF2B5EF4-FFF2-40B4-BE49-F238E27FC236}">
                <a16:creationId xmlns:a16="http://schemas.microsoft.com/office/drawing/2014/main" id="{8940DE79-67BC-FC85-B19F-DE07C87A0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9763" y="653144"/>
            <a:ext cx="443981" cy="443981"/>
          </a:xfrm>
          <a:prstGeom prst="rect">
            <a:avLst/>
          </a:prstGeom>
        </p:spPr>
      </p:pic>
      <p:pic>
        <p:nvPicPr>
          <p:cNvPr id="20" name="Graphic 19" descr="Shopping cart with solid fill">
            <a:extLst>
              <a:ext uri="{FF2B5EF4-FFF2-40B4-BE49-F238E27FC236}">
                <a16:creationId xmlns:a16="http://schemas.microsoft.com/office/drawing/2014/main" id="{FB2FFC13-DAEE-25F6-E90E-0B57B6F89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0639" y="653144"/>
            <a:ext cx="443981" cy="443981"/>
          </a:xfrm>
          <a:prstGeom prst="rect">
            <a:avLst/>
          </a:prstGeom>
        </p:spPr>
      </p:pic>
      <p:pic>
        <p:nvPicPr>
          <p:cNvPr id="24" name="Graphic 23" descr="Pie chart with solid fill">
            <a:extLst>
              <a:ext uri="{FF2B5EF4-FFF2-40B4-BE49-F238E27FC236}">
                <a16:creationId xmlns:a16="http://schemas.microsoft.com/office/drawing/2014/main" id="{4EC12823-B4E1-E19C-293F-97AD385300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19719" y="653143"/>
            <a:ext cx="443981" cy="443981"/>
          </a:xfrm>
          <a:prstGeom prst="rect">
            <a:avLst/>
          </a:prstGeom>
        </p:spPr>
      </p:pic>
      <p:pic>
        <p:nvPicPr>
          <p:cNvPr id="26" name="Graphic 25" descr="Map with pin with solid fill">
            <a:extLst>
              <a:ext uri="{FF2B5EF4-FFF2-40B4-BE49-F238E27FC236}">
                <a16:creationId xmlns:a16="http://schemas.microsoft.com/office/drawing/2014/main" id="{F9A3504B-8DF3-D6C0-A1E1-4240AE89D4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49177" y="3181740"/>
            <a:ext cx="347958" cy="347958"/>
          </a:xfrm>
          <a:prstGeom prst="rect">
            <a:avLst/>
          </a:prstGeom>
        </p:spPr>
      </p:pic>
      <p:pic>
        <p:nvPicPr>
          <p:cNvPr id="28" name="Graphic 27" descr="Document with solid fill">
            <a:extLst>
              <a:ext uri="{FF2B5EF4-FFF2-40B4-BE49-F238E27FC236}">
                <a16:creationId xmlns:a16="http://schemas.microsoft.com/office/drawing/2014/main" id="{58ECBC59-470A-639E-DB99-187D381D0D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53643" y="3209342"/>
            <a:ext cx="318862" cy="31886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C1A6C6C-10A6-533B-FFC2-A8617AE72F59}"/>
              </a:ext>
            </a:extLst>
          </p:cNvPr>
          <p:cNvSpPr txBox="1"/>
          <p:nvPr/>
        </p:nvSpPr>
        <p:spPr>
          <a:xfrm>
            <a:off x="85533" y="133060"/>
            <a:ext cx="4396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PT. KERINCI UTAMA DASHBOARD</a:t>
            </a:r>
            <a:endParaRPr lang="en-ID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B30066-DFD7-7996-F9E2-D1D1590170BC}"/>
              </a:ext>
            </a:extLst>
          </p:cNvPr>
          <p:cNvSpPr/>
          <p:nvPr/>
        </p:nvSpPr>
        <p:spPr>
          <a:xfrm>
            <a:off x="4121018" y="3168144"/>
            <a:ext cx="3949957" cy="3387010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4" name="Graphic 3" descr="Arrow circle with solid fill">
            <a:extLst>
              <a:ext uri="{FF2B5EF4-FFF2-40B4-BE49-F238E27FC236}">
                <a16:creationId xmlns:a16="http://schemas.microsoft.com/office/drawing/2014/main" id="{EF891479-7F03-D0D1-354A-8B1993B15C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69763" y="3131322"/>
            <a:ext cx="405878" cy="4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1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47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198</Words>
  <Application>Microsoft Office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Ultari A Syahputri</dc:creator>
  <cp:lastModifiedBy>Mukhlis Aryanto</cp:lastModifiedBy>
  <cp:revision>8</cp:revision>
  <dcterms:created xsi:type="dcterms:W3CDTF">2021-08-06T08:00:29Z</dcterms:created>
  <dcterms:modified xsi:type="dcterms:W3CDTF">2024-02-25T05:36:52Z</dcterms:modified>
</cp:coreProperties>
</file>