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Outfit ExtraBold" panose="020B060402020202020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5384D-7937-4D70-8D35-0457FC7C733E}">
  <a:tblStyle styleId="{20B5384D-7937-4D70-8D35-0457FC7C7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21648D-BF91-46BF-8ADA-90054CA8EC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>
          <a:extLst>
            <a:ext uri="{FF2B5EF4-FFF2-40B4-BE49-F238E27FC236}">
              <a16:creationId xmlns:a16="http://schemas.microsoft.com/office/drawing/2014/main" id="{20029828-FB58-5A57-D325-AD614662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4072739ea5_12_0:notes">
            <a:extLst>
              <a:ext uri="{FF2B5EF4-FFF2-40B4-BE49-F238E27FC236}">
                <a16:creationId xmlns:a16="http://schemas.microsoft.com/office/drawing/2014/main" id="{90063939-9513-4416-F6F3-0BF8DD035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4072739ea5_12_0:notes">
            <a:extLst>
              <a:ext uri="{FF2B5EF4-FFF2-40B4-BE49-F238E27FC236}">
                <a16:creationId xmlns:a16="http://schemas.microsoft.com/office/drawing/2014/main" id="{E567BD3F-2293-3181-E545-1D8F10DDE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51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>
          <a:extLst>
            <a:ext uri="{FF2B5EF4-FFF2-40B4-BE49-F238E27FC236}">
              <a16:creationId xmlns:a16="http://schemas.microsoft.com/office/drawing/2014/main" id="{5B7C322F-1F5A-A945-AEA3-400E27AD5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54dda1946d_4_2726:notes">
            <a:extLst>
              <a:ext uri="{FF2B5EF4-FFF2-40B4-BE49-F238E27FC236}">
                <a16:creationId xmlns:a16="http://schemas.microsoft.com/office/drawing/2014/main" id="{721104E4-492A-E590-7EC2-E6E72E960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54dda1946d_4_2726:notes">
            <a:extLst>
              <a:ext uri="{FF2B5EF4-FFF2-40B4-BE49-F238E27FC236}">
                <a16:creationId xmlns:a16="http://schemas.microsoft.com/office/drawing/2014/main" id="{9A7DFA9D-1CBF-42CB-DBA8-ED3B00D2E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7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>
          <a:extLst>
            <a:ext uri="{FF2B5EF4-FFF2-40B4-BE49-F238E27FC236}">
              <a16:creationId xmlns:a16="http://schemas.microsoft.com/office/drawing/2014/main" id="{E55A14F8-A012-B9F5-80CE-FB5D5116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e71a4a866a_0_8:notes">
            <a:extLst>
              <a:ext uri="{FF2B5EF4-FFF2-40B4-BE49-F238E27FC236}">
                <a16:creationId xmlns:a16="http://schemas.microsoft.com/office/drawing/2014/main" id="{A8F16394-D1D0-6FC5-6EE7-07534BA82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e71a4a866a_0_8:notes">
            <a:extLst>
              <a:ext uri="{FF2B5EF4-FFF2-40B4-BE49-F238E27FC236}">
                <a16:creationId xmlns:a16="http://schemas.microsoft.com/office/drawing/2014/main" id="{BFC0927C-BA5D-9A8E-831D-F621E867D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18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oogle Shape;158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9" name="Google Shape;159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91" name="Google Shape;191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6"/>
          <p:cNvGrpSpPr/>
          <p:nvPr/>
        </p:nvGrpSpPr>
        <p:grpSpPr>
          <a:xfrm>
            <a:off x="167252" y="4500432"/>
            <a:ext cx="397957" cy="577662"/>
            <a:chOff x="6031440" y="1249200"/>
            <a:chExt cx="388440" cy="1649520"/>
          </a:xfrm>
        </p:grpSpPr>
        <p:sp>
          <p:nvSpPr>
            <p:cNvPr id="301" name="Google Shape;301;p6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6"/>
          <p:cNvGrpSpPr/>
          <p:nvPr/>
        </p:nvGrpSpPr>
        <p:grpSpPr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305" name="Google Shape;305;p6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Outfit ExtraBold"/>
              <a:buNone/>
              <a:defRPr sz="60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0" name="Google Shape;330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1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2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5" name="Google Shape;505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506" name="Google Shape;506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522" name="Google Shape;522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538" name="Google Shape;538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554" name="Google Shape;55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668" name="Google Shape;668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699" name="Google Shape;699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730" name="Google Shape;730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761" name="Google Shape;761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793" name="Google Shape;793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802" name="Google Shape;802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" name="Google Shape;7;p1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64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s/uZKmujjXdy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ukhlis-aryanto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/>
          </p:nvPr>
        </p:nvSpPr>
        <p:spPr>
          <a:xfrm>
            <a:off x="709375" y="796636"/>
            <a:ext cx="8091339" cy="2383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PERFORMANCE ANALYSIS </a:t>
            </a:r>
            <a:br>
              <a:rPr lang="en" sz="5000" dirty="0"/>
            </a:br>
            <a:r>
              <a:rPr lang="en" sz="5000" dirty="0"/>
              <a:t>PT. KERINCI UTAMA</a:t>
            </a:r>
            <a:endParaRPr sz="3800" dirty="0"/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By: Mukhlis Aryanto</a:t>
            </a:r>
            <a:br>
              <a:rPr lang="en" dirty="0"/>
            </a:br>
            <a:r>
              <a:rPr lang="en" dirty="0"/>
              <a:t>BATCH 2 CGT PROGRAM 2024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6EA74-7BFA-C013-E17B-92CE8EBD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7" y="71871"/>
            <a:ext cx="1638300" cy="40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95F5A-D99F-C179-9D13-F2D50CED6D63}"/>
              </a:ext>
            </a:extLst>
          </p:cNvPr>
          <p:cNvSpPr txBox="1"/>
          <p:nvPr/>
        </p:nvSpPr>
        <p:spPr>
          <a:xfrm>
            <a:off x="8641598" y="483572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utfit ExtraBold" panose="020B0604020202020204" charset="0"/>
              </a:rPr>
              <a:t>1 / 5</a:t>
            </a:r>
            <a:endParaRPr lang="en-ID" dirty="0">
              <a:solidFill>
                <a:schemeClr val="accent1"/>
              </a:solidFill>
              <a:latin typeface="Outfit Extra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>
          <a:extLst>
            <a:ext uri="{FF2B5EF4-FFF2-40B4-BE49-F238E27FC236}">
              <a16:creationId xmlns:a16="http://schemas.microsoft.com/office/drawing/2014/main" id="{1BBB15BA-08F6-D13B-C26B-063723F9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0">
            <a:extLst>
              <a:ext uri="{FF2B5EF4-FFF2-40B4-BE49-F238E27FC236}">
                <a16:creationId xmlns:a16="http://schemas.microsoft.com/office/drawing/2014/main" id="{96E7950C-AFE6-2D17-9476-FECB383F8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208" y="4755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5" name="Google Shape;855;p30">
            <a:extLst>
              <a:ext uri="{FF2B5EF4-FFF2-40B4-BE49-F238E27FC236}">
                <a16:creationId xmlns:a16="http://schemas.microsoft.com/office/drawing/2014/main" id="{08FD792C-6AB8-8BF0-0FEE-70682BC608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1200" y="1028497"/>
            <a:ext cx="4293850" cy="3553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Berdasarkan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data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tersebut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manajemen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PT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Kerinci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Utama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menginginkan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Analisis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performansi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di level material, region, dan customer.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Simulasi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forecast dan what-if analysis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terkait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target revenue.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Segmentasi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customer dan cohort analysis customer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berdasarkan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tahun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856" name="Google Shape;856;p30">
            <a:extLst>
              <a:ext uri="{FF2B5EF4-FFF2-40B4-BE49-F238E27FC236}">
                <a16:creationId xmlns:a16="http://schemas.microsoft.com/office/drawing/2014/main" id="{0ECC8DFE-9937-9744-3379-4D90A821A3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5299" y="1028497"/>
            <a:ext cx="4293851" cy="3412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PT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Kerinci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Utama,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perusahaan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bergerak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di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bidang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penjualan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besi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baja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memiliki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tujuan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meningkatkan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performansi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penjualannya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mencapai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tujuan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tersebut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manajemen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PT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Kerinci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Utama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membutuhkan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analisa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data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komprehensif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Data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tersedia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meliputi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Penjualan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dari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periode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tahun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2017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hingga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2020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Target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penjualan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per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produk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7" name="Google Shape;857;p30">
            <a:extLst>
              <a:ext uri="{FF2B5EF4-FFF2-40B4-BE49-F238E27FC236}">
                <a16:creationId xmlns:a16="http://schemas.microsoft.com/office/drawing/2014/main" id="{93214CD0-D293-38AF-33B9-FE6A52F3A61E}"/>
              </a:ext>
            </a:extLst>
          </p:cNvPr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858" name="Google Shape;858;p30">
              <a:extLst>
                <a:ext uri="{FF2B5EF4-FFF2-40B4-BE49-F238E27FC236}">
                  <a16:creationId xmlns:a16="http://schemas.microsoft.com/office/drawing/2014/main" id="{7CDDF3F7-E503-6143-60C2-BA86D8F08DAC}"/>
                </a:ext>
              </a:extLst>
            </p:cNvPr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0">
              <a:extLst>
                <a:ext uri="{FF2B5EF4-FFF2-40B4-BE49-F238E27FC236}">
                  <a16:creationId xmlns:a16="http://schemas.microsoft.com/office/drawing/2014/main" id="{3F7BA8A3-1DAE-C62A-8910-C78F6ED094E0}"/>
                </a:ext>
              </a:extLst>
            </p:cNvPr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0">
              <a:extLst>
                <a:ext uri="{FF2B5EF4-FFF2-40B4-BE49-F238E27FC236}">
                  <a16:creationId xmlns:a16="http://schemas.microsoft.com/office/drawing/2014/main" id="{58786DB4-6A72-561F-E186-7FF6A1415958}"/>
                </a:ext>
              </a:extLst>
            </p:cNvPr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0">
              <a:extLst>
                <a:ext uri="{FF2B5EF4-FFF2-40B4-BE49-F238E27FC236}">
                  <a16:creationId xmlns:a16="http://schemas.microsoft.com/office/drawing/2014/main" id="{93DE5DAA-4462-850A-1E63-9BA2CFEF50E8}"/>
                </a:ext>
              </a:extLst>
            </p:cNvPr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0">
              <a:extLst>
                <a:ext uri="{FF2B5EF4-FFF2-40B4-BE49-F238E27FC236}">
                  <a16:creationId xmlns:a16="http://schemas.microsoft.com/office/drawing/2014/main" id="{C85968F6-EB81-0042-2DA9-B4E245001CD9}"/>
                </a:ext>
              </a:extLst>
            </p:cNvPr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0">
              <a:extLst>
                <a:ext uri="{FF2B5EF4-FFF2-40B4-BE49-F238E27FC236}">
                  <a16:creationId xmlns:a16="http://schemas.microsoft.com/office/drawing/2014/main" id="{938139B1-4798-DC56-8404-FCE876399B4B}"/>
                </a:ext>
              </a:extLst>
            </p:cNvPr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0">
              <a:extLst>
                <a:ext uri="{FF2B5EF4-FFF2-40B4-BE49-F238E27FC236}">
                  <a16:creationId xmlns:a16="http://schemas.microsoft.com/office/drawing/2014/main" id="{C9873081-9350-15A1-8A81-EB308EEE2D47}"/>
                </a:ext>
              </a:extLst>
            </p:cNvPr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0">
              <a:extLst>
                <a:ext uri="{FF2B5EF4-FFF2-40B4-BE49-F238E27FC236}">
                  <a16:creationId xmlns:a16="http://schemas.microsoft.com/office/drawing/2014/main" id="{3443DE79-B57F-9C21-DE7F-F1E3698BDA3D}"/>
                </a:ext>
              </a:extLst>
            </p:cNvPr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0">
              <a:extLst>
                <a:ext uri="{FF2B5EF4-FFF2-40B4-BE49-F238E27FC236}">
                  <a16:creationId xmlns:a16="http://schemas.microsoft.com/office/drawing/2014/main" id="{50409B50-DA04-BE80-3D2D-6A6F07D3B282}"/>
                </a:ext>
              </a:extLst>
            </p:cNvPr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0">
              <a:extLst>
                <a:ext uri="{FF2B5EF4-FFF2-40B4-BE49-F238E27FC236}">
                  <a16:creationId xmlns:a16="http://schemas.microsoft.com/office/drawing/2014/main" id="{A8267F7F-4BF2-CC9D-BEA0-E4BD0712589A}"/>
                </a:ext>
              </a:extLst>
            </p:cNvPr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0">
              <a:extLst>
                <a:ext uri="{FF2B5EF4-FFF2-40B4-BE49-F238E27FC236}">
                  <a16:creationId xmlns:a16="http://schemas.microsoft.com/office/drawing/2014/main" id="{1515FF3F-B070-AC43-6408-982A387A150A}"/>
                </a:ext>
              </a:extLst>
            </p:cNvPr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0">
              <a:extLst>
                <a:ext uri="{FF2B5EF4-FFF2-40B4-BE49-F238E27FC236}">
                  <a16:creationId xmlns:a16="http://schemas.microsoft.com/office/drawing/2014/main" id="{49BA90F9-CE6F-7B50-CFCA-1493A66F684E}"/>
                </a:ext>
              </a:extLst>
            </p:cNvPr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0">
              <a:extLst>
                <a:ext uri="{FF2B5EF4-FFF2-40B4-BE49-F238E27FC236}">
                  <a16:creationId xmlns:a16="http://schemas.microsoft.com/office/drawing/2014/main" id="{EBF889E3-3CA7-9734-909D-649D219D2BCB}"/>
                </a:ext>
              </a:extLst>
            </p:cNvPr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0">
              <a:extLst>
                <a:ext uri="{FF2B5EF4-FFF2-40B4-BE49-F238E27FC236}">
                  <a16:creationId xmlns:a16="http://schemas.microsoft.com/office/drawing/2014/main" id="{E6A4FA12-C16C-F987-1540-23946AA046D6}"/>
                </a:ext>
              </a:extLst>
            </p:cNvPr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0">
              <a:extLst>
                <a:ext uri="{FF2B5EF4-FFF2-40B4-BE49-F238E27FC236}">
                  <a16:creationId xmlns:a16="http://schemas.microsoft.com/office/drawing/2014/main" id="{65AF40D5-AE6E-937B-11DD-6E17DBFA317E}"/>
                </a:ext>
              </a:extLst>
            </p:cNvPr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30">
            <a:extLst>
              <a:ext uri="{FF2B5EF4-FFF2-40B4-BE49-F238E27FC236}">
                <a16:creationId xmlns:a16="http://schemas.microsoft.com/office/drawing/2014/main" id="{CAF184C2-57A7-4BAE-C914-597A496F7B93}"/>
              </a:ext>
            </a:extLst>
          </p:cNvPr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874" name="Google Shape;874;p30">
              <a:extLst>
                <a:ext uri="{FF2B5EF4-FFF2-40B4-BE49-F238E27FC236}">
                  <a16:creationId xmlns:a16="http://schemas.microsoft.com/office/drawing/2014/main" id="{B8E27E14-E94D-3D27-8718-D4B8467FEB8F}"/>
                </a:ext>
              </a:extLst>
            </p:cNvPr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0">
              <a:extLst>
                <a:ext uri="{FF2B5EF4-FFF2-40B4-BE49-F238E27FC236}">
                  <a16:creationId xmlns:a16="http://schemas.microsoft.com/office/drawing/2014/main" id="{4250BAB1-87D8-4720-5EB2-CD2F147D1CBE}"/>
                </a:ext>
              </a:extLst>
            </p:cNvPr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0">
              <a:extLst>
                <a:ext uri="{FF2B5EF4-FFF2-40B4-BE49-F238E27FC236}">
                  <a16:creationId xmlns:a16="http://schemas.microsoft.com/office/drawing/2014/main" id="{155CB1EE-7892-B759-6874-219AEDB73630}"/>
                </a:ext>
              </a:extLst>
            </p:cNvPr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0">
              <a:extLst>
                <a:ext uri="{FF2B5EF4-FFF2-40B4-BE49-F238E27FC236}">
                  <a16:creationId xmlns:a16="http://schemas.microsoft.com/office/drawing/2014/main" id="{199D44CA-5429-0C2E-5C8B-E6A0B3A66368}"/>
                </a:ext>
              </a:extLst>
            </p:cNvPr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0">
              <a:extLst>
                <a:ext uri="{FF2B5EF4-FFF2-40B4-BE49-F238E27FC236}">
                  <a16:creationId xmlns:a16="http://schemas.microsoft.com/office/drawing/2014/main" id="{8FBFC28C-4818-8AB8-80FB-50D87AD5F10C}"/>
                </a:ext>
              </a:extLst>
            </p:cNvPr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0">
              <a:extLst>
                <a:ext uri="{FF2B5EF4-FFF2-40B4-BE49-F238E27FC236}">
                  <a16:creationId xmlns:a16="http://schemas.microsoft.com/office/drawing/2014/main" id="{36B1AE20-71BD-F670-C3E1-96FFF893F621}"/>
                </a:ext>
              </a:extLst>
            </p:cNvPr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0">
              <a:extLst>
                <a:ext uri="{FF2B5EF4-FFF2-40B4-BE49-F238E27FC236}">
                  <a16:creationId xmlns:a16="http://schemas.microsoft.com/office/drawing/2014/main" id="{167FFE5D-A861-85F0-0AD7-847214CA02C4}"/>
                </a:ext>
              </a:extLst>
            </p:cNvPr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0">
              <a:extLst>
                <a:ext uri="{FF2B5EF4-FFF2-40B4-BE49-F238E27FC236}">
                  <a16:creationId xmlns:a16="http://schemas.microsoft.com/office/drawing/2014/main" id="{4FB1A7B0-AA9E-391D-3408-A40351567D9B}"/>
                </a:ext>
              </a:extLst>
            </p:cNvPr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>
              <a:extLst>
                <a:ext uri="{FF2B5EF4-FFF2-40B4-BE49-F238E27FC236}">
                  <a16:creationId xmlns:a16="http://schemas.microsoft.com/office/drawing/2014/main" id="{0C82D25A-488C-A842-D42C-E41CD6A60B66}"/>
                </a:ext>
              </a:extLst>
            </p:cNvPr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0">
              <a:extLst>
                <a:ext uri="{FF2B5EF4-FFF2-40B4-BE49-F238E27FC236}">
                  <a16:creationId xmlns:a16="http://schemas.microsoft.com/office/drawing/2014/main" id="{CEFE001A-CBD7-B86F-3A76-E922CBF4300E}"/>
                </a:ext>
              </a:extLst>
            </p:cNvPr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0">
              <a:extLst>
                <a:ext uri="{FF2B5EF4-FFF2-40B4-BE49-F238E27FC236}">
                  <a16:creationId xmlns:a16="http://schemas.microsoft.com/office/drawing/2014/main" id="{113E31F9-FB4F-411B-6D33-83126F548B9C}"/>
                </a:ext>
              </a:extLst>
            </p:cNvPr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0">
              <a:extLst>
                <a:ext uri="{FF2B5EF4-FFF2-40B4-BE49-F238E27FC236}">
                  <a16:creationId xmlns:a16="http://schemas.microsoft.com/office/drawing/2014/main" id="{1BD14D83-2C62-9FF2-E559-65F10F9DDA0C}"/>
                </a:ext>
              </a:extLst>
            </p:cNvPr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0">
              <a:extLst>
                <a:ext uri="{FF2B5EF4-FFF2-40B4-BE49-F238E27FC236}">
                  <a16:creationId xmlns:a16="http://schemas.microsoft.com/office/drawing/2014/main" id="{A6D359E3-7D29-51AD-C249-BAD0212190FC}"/>
                </a:ext>
              </a:extLst>
            </p:cNvPr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0">
              <a:extLst>
                <a:ext uri="{FF2B5EF4-FFF2-40B4-BE49-F238E27FC236}">
                  <a16:creationId xmlns:a16="http://schemas.microsoft.com/office/drawing/2014/main" id="{36574BB1-2C08-EC7C-B86D-0B7A105D82FC}"/>
                </a:ext>
              </a:extLst>
            </p:cNvPr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0">
              <a:extLst>
                <a:ext uri="{FF2B5EF4-FFF2-40B4-BE49-F238E27FC236}">
                  <a16:creationId xmlns:a16="http://schemas.microsoft.com/office/drawing/2014/main" id="{1F9E90E3-71D4-6D75-BEDE-6D6CFCAEA68A}"/>
                </a:ext>
              </a:extLst>
            </p:cNvPr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0">
            <a:extLst>
              <a:ext uri="{FF2B5EF4-FFF2-40B4-BE49-F238E27FC236}">
                <a16:creationId xmlns:a16="http://schemas.microsoft.com/office/drawing/2014/main" id="{DB13D806-9093-E37A-E101-909A08EA16DE}"/>
              </a:ext>
            </a:extLst>
          </p:cNvPr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890" name="Google Shape;890;p30">
              <a:extLst>
                <a:ext uri="{FF2B5EF4-FFF2-40B4-BE49-F238E27FC236}">
                  <a16:creationId xmlns:a16="http://schemas.microsoft.com/office/drawing/2014/main" id="{9264A17A-D6BD-60CE-E11B-169DC13B0770}"/>
                </a:ext>
              </a:extLst>
            </p:cNvPr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0">
              <a:extLst>
                <a:ext uri="{FF2B5EF4-FFF2-40B4-BE49-F238E27FC236}">
                  <a16:creationId xmlns:a16="http://schemas.microsoft.com/office/drawing/2014/main" id="{7F8FA7DE-9163-9A58-7699-3C4C1DD8BE32}"/>
                </a:ext>
              </a:extLst>
            </p:cNvPr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0">
              <a:extLst>
                <a:ext uri="{FF2B5EF4-FFF2-40B4-BE49-F238E27FC236}">
                  <a16:creationId xmlns:a16="http://schemas.microsoft.com/office/drawing/2014/main" id="{3DBADE4E-690E-B1A0-A836-11800A0A25E8}"/>
                </a:ext>
              </a:extLst>
            </p:cNvPr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0">
              <a:extLst>
                <a:ext uri="{FF2B5EF4-FFF2-40B4-BE49-F238E27FC236}">
                  <a16:creationId xmlns:a16="http://schemas.microsoft.com/office/drawing/2014/main" id="{E12A6088-2B55-2B68-7BE4-E8F617F465B9}"/>
                </a:ext>
              </a:extLst>
            </p:cNvPr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0">
              <a:extLst>
                <a:ext uri="{FF2B5EF4-FFF2-40B4-BE49-F238E27FC236}">
                  <a16:creationId xmlns:a16="http://schemas.microsoft.com/office/drawing/2014/main" id="{C94D2616-2413-3321-003A-F034E0B6558E}"/>
                </a:ext>
              </a:extLst>
            </p:cNvPr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0">
              <a:extLst>
                <a:ext uri="{FF2B5EF4-FFF2-40B4-BE49-F238E27FC236}">
                  <a16:creationId xmlns:a16="http://schemas.microsoft.com/office/drawing/2014/main" id="{27AA4082-E203-A6AA-5C0F-B9926C3A0477}"/>
                </a:ext>
              </a:extLst>
            </p:cNvPr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0">
              <a:extLst>
                <a:ext uri="{FF2B5EF4-FFF2-40B4-BE49-F238E27FC236}">
                  <a16:creationId xmlns:a16="http://schemas.microsoft.com/office/drawing/2014/main" id="{9D401963-EED8-B316-B634-AD592AB1D090}"/>
                </a:ext>
              </a:extLst>
            </p:cNvPr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0">
              <a:extLst>
                <a:ext uri="{FF2B5EF4-FFF2-40B4-BE49-F238E27FC236}">
                  <a16:creationId xmlns:a16="http://schemas.microsoft.com/office/drawing/2014/main" id="{FBCE9378-CDDA-1488-DFDD-8D87119FD98F}"/>
                </a:ext>
              </a:extLst>
            </p:cNvPr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0">
              <a:extLst>
                <a:ext uri="{FF2B5EF4-FFF2-40B4-BE49-F238E27FC236}">
                  <a16:creationId xmlns:a16="http://schemas.microsoft.com/office/drawing/2014/main" id="{9CE9AB28-F8FC-A0EE-58FB-A7B1A09995C3}"/>
                </a:ext>
              </a:extLst>
            </p:cNvPr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0">
              <a:extLst>
                <a:ext uri="{FF2B5EF4-FFF2-40B4-BE49-F238E27FC236}">
                  <a16:creationId xmlns:a16="http://schemas.microsoft.com/office/drawing/2014/main" id="{245B55A6-6E45-DB9B-99BA-3524CA3B4AF5}"/>
                </a:ext>
              </a:extLst>
            </p:cNvPr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0">
              <a:extLst>
                <a:ext uri="{FF2B5EF4-FFF2-40B4-BE49-F238E27FC236}">
                  <a16:creationId xmlns:a16="http://schemas.microsoft.com/office/drawing/2014/main" id="{B246A7E9-E9A1-617B-A269-3CCD060D8AEB}"/>
                </a:ext>
              </a:extLst>
            </p:cNvPr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>
              <a:extLst>
                <a:ext uri="{FF2B5EF4-FFF2-40B4-BE49-F238E27FC236}">
                  <a16:creationId xmlns:a16="http://schemas.microsoft.com/office/drawing/2014/main" id="{BD42B80E-E52A-5EA3-6C99-2D8A1CE558E1}"/>
                </a:ext>
              </a:extLst>
            </p:cNvPr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0">
              <a:extLst>
                <a:ext uri="{FF2B5EF4-FFF2-40B4-BE49-F238E27FC236}">
                  <a16:creationId xmlns:a16="http://schemas.microsoft.com/office/drawing/2014/main" id="{24C4261E-AA27-015F-147A-16A10D2A1B3B}"/>
                </a:ext>
              </a:extLst>
            </p:cNvPr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>
              <a:extLst>
                <a:ext uri="{FF2B5EF4-FFF2-40B4-BE49-F238E27FC236}">
                  <a16:creationId xmlns:a16="http://schemas.microsoft.com/office/drawing/2014/main" id="{516B27C1-E084-A7E9-4A9C-CFC0B8ECFECE}"/>
                </a:ext>
              </a:extLst>
            </p:cNvPr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>
              <a:extLst>
                <a:ext uri="{FF2B5EF4-FFF2-40B4-BE49-F238E27FC236}">
                  <a16:creationId xmlns:a16="http://schemas.microsoft.com/office/drawing/2014/main" id="{1F3A7DFA-6606-E1D5-9D5A-43DD8F0DF344}"/>
                </a:ext>
              </a:extLst>
            </p:cNvPr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30">
            <a:extLst>
              <a:ext uri="{FF2B5EF4-FFF2-40B4-BE49-F238E27FC236}">
                <a16:creationId xmlns:a16="http://schemas.microsoft.com/office/drawing/2014/main" id="{FEC54967-ADA7-CBF1-31F5-75D9F3668ABB}"/>
              </a:ext>
            </a:extLst>
          </p:cNvPr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906" name="Google Shape;906;p30">
              <a:extLst>
                <a:ext uri="{FF2B5EF4-FFF2-40B4-BE49-F238E27FC236}">
                  <a16:creationId xmlns:a16="http://schemas.microsoft.com/office/drawing/2014/main" id="{5D928C61-F77E-A910-9422-0AF0006FEB85}"/>
                </a:ext>
              </a:extLst>
            </p:cNvPr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>
              <a:extLst>
                <a:ext uri="{FF2B5EF4-FFF2-40B4-BE49-F238E27FC236}">
                  <a16:creationId xmlns:a16="http://schemas.microsoft.com/office/drawing/2014/main" id="{D54E625F-ED96-7A59-08C2-A874ABCFDA66}"/>
                </a:ext>
              </a:extLst>
            </p:cNvPr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>
              <a:extLst>
                <a:ext uri="{FF2B5EF4-FFF2-40B4-BE49-F238E27FC236}">
                  <a16:creationId xmlns:a16="http://schemas.microsoft.com/office/drawing/2014/main" id="{CCC1C0D2-2B46-F496-4201-E90863636011}"/>
                </a:ext>
              </a:extLst>
            </p:cNvPr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>
              <a:extLst>
                <a:ext uri="{FF2B5EF4-FFF2-40B4-BE49-F238E27FC236}">
                  <a16:creationId xmlns:a16="http://schemas.microsoft.com/office/drawing/2014/main" id="{02CBBCFA-32C6-3F25-8567-DFCC6BB00304}"/>
                </a:ext>
              </a:extLst>
            </p:cNvPr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>
              <a:extLst>
                <a:ext uri="{FF2B5EF4-FFF2-40B4-BE49-F238E27FC236}">
                  <a16:creationId xmlns:a16="http://schemas.microsoft.com/office/drawing/2014/main" id="{8F6E327C-8688-CE16-2A52-A0C61EA5C987}"/>
                </a:ext>
              </a:extLst>
            </p:cNvPr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>
              <a:extLst>
                <a:ext uri="{FF2B5EF4-FFF2-40B4-BE49-F238E27FC236}">
                  <a16:creationId xmlns:a16="http://schemas.microsoft.com/office/drawing/2014/main" id="{78FEA4B0-D5D6-9CF6-6989-FE797731AE28}"/>
                </a:ext>
              </a:extLst>
            </p:cNvPr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>
              <a:extLst>
                <a:ext uri="{FF2B5EF4-FFF2-40B4-BE49-F238E27FC236}">
                  <a16:creationId xmlns:a16="http://schemas.microsoft.com/office/drawing/2014/main" id="{CDB59E50-8C9D-FDF2-9C72-39AD48656E8C}"/>
                </a:ext>
              </a:extLst>
            </p:cNvPr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>
              <a:extLst>
                <a:ext uri="{FF2B5EF4-FFF2-40B4-BE49-F238E27FC236}">
                  <a16:creationId xmlns:a16="http://schemas.microsoft.com/office/drawing/2014/main" id="{5D261AAF-89FF-D4C4-474D-2B37D17BDC5A}"/>
                </a:ext>
              </a:extLst>
            </p:cNvPr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>
              <a:extLst>
                <a:ext uri="{FF2B5EF4-FFF2-40B4-BE49-F238E27FC236}">
                  <a16:creationId xmlns:a16="http://schemas.microsoft.com/office/drawing/2014/main" id="{7AB3ABA5-F512-FF9C-95D5-40EF1F358E50}"/>
                </a:ext>
              </a:extLst>
            </p:cNvPr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>
              <a:extLst>
                <a:ext uri="{FF2B5EF4-FFF2-40B4-BE49-F238E27FC236}">
                  <a16:creationId xmlns:a16="http://schemas.microsoft.com/office/drawing/2014/main" id="{0D60AD1C-29E2-F79E-2731-FDBE73EC219D}"/>
                </a:ext>
              </a:extLst>
            </p:cNvPr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>
              <a:extLst>
                <a:ext uri="{FF2B5EF4-FFF2-40B4-BE49-F238E27FC236}">
                  <a16:creationId xmlns:a16="http://schemas.microsoft.com/office/drawing/2014/main" id="{BE0675F5-2225-22DC-AB4C-90332F538932}"/>
                </a:ext>
              </a:extLst>
            </p:cNvPr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>
              <a:extLst>
                <a:ext uri="{FF2B5EF4-FFF2-40B4-BE49-F238E27FC236}">
                  <a16:creationId xmlns:a16="http://schemas.microsoft.com/office/drawing/2014/main" id="{70DE0C98-A710-54EA-D2E2-00E191856121}"/>
                </a:ext>
              </a:extLst>
            </p:cNvPr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>
              <a:extLst>
                <a:ext uri="{FF2B5EF4-FFF2-40B4-BE49-F238E27FC236}">
                  <a16:creationId xmlns:a16="http://schemas.microsoft.com/office/drawing/2014/main" id="{D995A9A8-BFB9-C37E-62ED-95E3A99AA138}"/>
                </a:ext>
              </a:extLst>
            </p:cNvPr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>
              <a:extLst>
                <a:ext uri="{FF2B5EF4-FFF2-40B4-BE49-F238E27FC236}">
                  <a16:creationId xmlns:a16="http://schemas.microsoft.com/office/drawing/2014/main" id="{13C9D48E-C1AA-58DC-3E60-DC92B21154FC}"/>
                </a:ext>
              </a:extLst>
            </p:cNvPr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>
              <a:extLst>
                <a:ext uri="{FF2B5EF4-FFF2-40B4-BE49-F238E27FC236}">
                  <a16:creationId xmlns:a16="http://schemas.microsoft.com/office/drawing/2014/main" id="{FE976DF6-B901-1368-3EF9-C6A40DF020FB}"/>
                </a:ext>
              </a:extLst>
            </p:cNvPr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24DE7D-5AA8-9DA7-591B-08FE13DEA290}"/>
              </a:ext>
            </a:extLst>
          </p:cNvPr>
          <p:cNvSpPr txBox="1"/>
          <p:nvPr/>
        </p:nvSpPr>
        <p:spPr>
          <a:xfrm>
            <a:off x="8606450" y="484767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utfit ExtraBold" panose="020B0604020202020204" charset="0"/>
              </a:rPr>
              <a:t>2 / 5</a:t>
            </a:r>
            <a:endParaRPr lang="en-ID" dirty="0">
              <a:solidFill>
                <a:schemeClr val="accent1"/>
              </a:solidFill>
              <a:latin typeface="Outfit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7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>
          <a:extLst>
            <a:ext uri="{FF2B5EF4-FFF2-40B4-BE49-F238E27FC236}">
              <a16:creationId xmlns:a16="http://schemas.microsoft.com/office/drawing/2014/main" id="{62AE5F92-6A5F-7628-87B0-A8A39872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6">
            <a:extLst>
              <a:ext uri="{FF2B5EF4-FFF2-40B4-BE49-F238E27FC236}">
                <a16:creationId xmlns:a16="http://schemas.microsoft.com/office/drawing/2014/main" id="{E578D6E3-1D0E-BBDC-2C7F-73035CABFF8F}"/>
              </a:ext>
            </a:extLst>
          </p:cNvPr>
          <p:cNvGrpSpPr/>
          <p:nvPr/>
        </p:nvGrpSpPr>
        <p:grpSpPr>
          <a:xfrm>
            <a:off x="1853375" y="4206300"/>
            <a:ext cx="5421201" cy="960686"/>
            <a:chOff x="1853375" y="4206300"/>
            <a:chExt cx="5421201" cy="960686"/>
          </a:xfrm>
        </p:grpSpPr>
        <p:grpSp>
          <p:nvGrpSpPr>
            <p:cNvPr id="1110" name="Google Shape;1110;p36">
              <a:extLst>
                <a:ext uri="{FF2B5EF4-FFF2-40B4-BE49-F238E27FC236}">
                  <a16:creationId xmlns:a16="http://schemas.microsoft.com/office/drawing/2014/main" id="{A894C949-AFD7-3638-224F-1A744ED56BDC}"/>
                </a:ext>
              </a:extLst>
            </p:cNvPr>
            <p:cNvGrpSpPr/>
            <p:nvPr/>
          </p:nvGrpSpPr>
          <p:grpSpPr>
            <a:xfrm>
              <a:off x="1853375" y="4206310"/>
              <a:ext cx="2686628" cy="960675"/>
              <a:chOff x="5179977" y="136093"/>
              <a:chExt cx="2686628" cy="3346133"/>
            </a:xfrm>
          </p:grpSpPr>
          <p:sp>
            <p:nvSpPr>
              <p:cNvPr id="1111" name="Google Shape;1111;p36">
                <a:extLst>
                  <a:ext uri="{FF2B5EF4-FFF2-40B4-BE49-F238E27FC236}">
                    <a16:creationId xmlns:a16="http://schemas.microsoft.com/office/drawing/2014/main" id="{FF5333B1-AC7B-36AB-F079-66245B0E699E}"/>
                  </a:ext>
                </a:extLst>
              </p:cNvPr>
              <p:cNvSpPr/>
              <p:nvPr/>
            </p:nvSpPr>
            <p:spPr>
              <a:xfrm>
                <a:off x="5179977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6">
                <a:extLst>
                  <a:ext uri="{FF2B5EF4-FFF2-40B4-BE49-F238E27FC236}">
                    <a16:creationId xmlns:a16="http://schemas.microsoft.com/office/drawing/2014/main" id="{26744322-45B8-56A6-0E19-EC8AEEE03DE6}"/>
                  </a:ext>
                </a:extLst>
              </p:cNvPr>
              <p:cNvSpPr/>
              <p:nvPr/>
            </p:nvSpPr>
            <p:spPr>
              <a:xfrm>
                <a:off x="5389949" y="2080223"/>
                <a:ext cx="168230" cy="140200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5542"/>
                    </a:lnTo>
                    <a:lnTo>
                      <a:pt x="0" y="55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6">
                <a:extLst>
                  <a:ext uri="{FF2B5EF4-FFF2-40B4-BE49-F238E27FC236}">
                    <a16:creationId xmlns:a16="http://schemas.microsoft.com/office/drawing/2014/main" id="{11830182-5985-3663-C482-87FCFE8C8DFA}"/>
                  </a:ext>
                </a:extLst>
              </p:cNvPr>
              <p:cNvSpPr/>
              <p:nvPr/>
            </p:nvSpPr>
            <p:spPr>
              <a:xfrm>
                <a:off x="5599668" y="1662052"/>
                <a:ext cx="168483" cy="18201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195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7195"/>
                    </a:lnTo>
                    <a:lnTo>
                      <a:pt x="0" y="7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6">
                <a:extLst>
                  <a:ext uri="{FF2B5EF4-FFF2-40B4-BE49-F238E27FC236}">
                    <a16:creationId xmlns:a16="http://schemas.microsoft.com/office/drawing/2014/main" id="{FB4A7FA5-6E50-D2A0-F8E0-5614B00FEEDC}"/>
                  </a:ext>
                </a:extLst>
              </p:cNvPr>
              <p:cNvSpPr/>
              <p:nvPr/>
            </p:nvSpPr>
            <p:spPr>
              <a:xfrm>
                <a:off x="5809639" y="1498628"/>
                <a:ext cx="168230" cy="198359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84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841"/>
                    </a:lnTo>
                    <a:lnTo>
                      <a:pt x="0" y="78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6">
                <a:extLst>
                  <a:ext uri="{FF2B5EF4-FFF2-40B4-BE49-F238E27FC236}">
                    <a16:creationId xmlns:a16="http://schemas.microsoft.com/office/drawing/2014/main" id="{25C1BF61-9E74-B320-2801-A33DB6F24553}"/>
                  </a:ext>
                </a:extLst>
              </p:cNvPr>
              <p:cNvSpPr/>
              <p:nvPr/>
            </p:nvSpPr>
            <p:spPr>
              <a:xfrm>
                <a:off x="6229330" y="1194550"/>
                <a:ext cx="168230" cy="2287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04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043"/>
                    </a:lnTo>
                    <a:lnTo>
                      <a:pt x="0" y="90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6">
                <a:extLst>
                  <a:ext uri="{FF2B5EF4-FFF2-40B4-BE49-F238E27FC236}">
                    <a16:creationId xmlns:a16="http://schemas.microsoft.com/office/drawing/2014/main" id="{D01C8280-AE40-0645-10DA-43289F7F8874}"/>
                  </a:ext>
                </a:extLst>
              </p:cNvPr>
              <p:cNvSpPr/>
              <p:nvPr/>
            </p:nvSpPr>
            <p:spPr>
              <a:xfrm>
                <a:off x="6649021" y="1071097"/>
                <a:ext cx="168230" cy="241112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5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531"/>
                    </a:lnTo>
                    <a:lnTo>
                      <a:pt x="0" y="95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6">
                <a:extLst>
                  <a:ext uri="{FF2B5EF4-FFF2-40B4-BE49-F238E27FC236}">
                    <a16:creationId xmlns:a16="http://schemas.microsoft.com/office/drawing/2014/main" id="{8BD5EC62-67F5-0805-4672-6DD092D1863D}"/>
                  </a:ext>
                </a:extLst>
              </p:cNvPr>
              <p:cNvSpPr/>
              <p:nvPr/>
            </p:nvSpPr>
            <p:spPr>
              <a:xfrm>
                <a:off x="6858993" y="868968"/>
                <a:ext cx="168230" cy="26132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33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0330"/>
                    </a:lnTo>
                    <a:lnTo>
                      <a:pt x="0" y="10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6">
                <a:extLst>
                  <a:ext uri="{FF2B5EF4-FFF2-40B4-BE49-F238E27FC236}">
                    <a16:creationId xmlns:a16="http://schemas.microsoft.com/office/drawing/2014/main" id="{03C2416D-75C3-7A0B-DB8E-54CC6D2036C4}"/>
                  </a:ext>
                </a:extLst>
              </p:cNvPr>
              <p:cNvSpPr/>
              <p:nvPr/>
            </p:nvSpPr>
            <p:spPr>
              <a:xfrm>
                <a:off x="7068712" y="447761"/>
                <a:ext cx="168230" cy="303446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95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995"/>
                    </a:lnTo>
                    <a:lnTo>
                      <a:pt x="0" y="1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6">
                <a:extLst>
                  <a:ext uri="{FF2B5EF4-FFF2-40B4-BE49-F238E27FC236}">
                    <a16:creationId xmlns:a16="http://schemas.microsoft.com/office/drawing/2014/main" id="{A79F36D8-E687-FB57-C86B-EED4C29B8F83}"/>
                  </a:ext>
                </a:extLst>
              </p:cNvPr>
              <p:cNvSpPr/>
              <p:nvPr/>
            </p:nvSpPr>
            <p:spPr>
              <a:xfrm>
                <a:off x="7278684" y="546928"/>
                <a:ext cx="168230" cy="29352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60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603"/>
                    </a:lnTo>
                    <a:lnTo>
                      <a:pt x="0" y="11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6">
                <a:extLst>
                  <a:ext uri="{FF2B5EF4-FFF2-40B4-BE49-F238E27FC236}">
                    <a16:creationId xmlns:a16="http://schemas.microsoft.com/office/drawing/2014/main" id="{3F3ED1EA-75A2-F899-9109-314805B9BC30}"/>
                  </a:ext>
                </a:extLst>
              </p:cNvPr>
              <p:cNvSpPr/>
              <p:nvPr/>
            </p:nvSpPr>
            <p:spPr>
              <a:xfrm>
                <a:off x="7488656" y="315201"/>
                <a:ext cx="168230" cy="31670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51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2519"/>
                    </a:lnTo>
                    <a:lnTo>
                      <a:pt x="0" y="12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6">
                <a:extLst>
                  <a:ext uri="{FF2B5EF4-FFF2-40B4-BE49-F238E27FC236}">
                    <a16:creationId xmlns:a16="http://schemas.microsoft.com/office/drawing/2014/main" id="{F98CF737-B1BA-2440-E7A6-8A7D435CE7F1}"/>
                  </a:ext>
                </a:extLst>
              </p:cNvPr>
              <p:cNvSpPr/>
              <p:nvPr/>
            </p:nvSpPr>
            <p:spPr>
              <a:xfrm>
                <a:off x="7698375" y="136093"/>
                <a:ext cx="168230" cy="334613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2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3227"/>
                    </a:lnTo>
                    <a:lnTo>
                      <a:pt x="0" y="13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6">
                <a:extLst>
                  <a:ext uri="{FF2B5EF4-FFF2-40B4-BE49-F238E27FC236}">
                    <a16:creationId xmlns:a16="http://schemas.microsoft.com/office/drawing/2014/main" id="{DA22084E-E1AF-F18A-847C-3AB8B54B484D}"/>
                  </a:ext>
                </a:extLst>
              </p:cNvPr>
              <p:cNvSpPr/>
              <p:nvPr/>
            </p:nvSpPr>
            <p:spPr>
              <a:xfrm>
                <a:off x="6019611" y="1745787"/>
                <a:ext cx="168230" cy="173643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6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6864"/>
                    </a:lnTo>
                    <a:lnTo>
                      <a:pt x="0" y="6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6">
                <a:extLst>
                  <a:ext uri="{FF2B5EF4-FFF2-40B4-BE49-F238E27FC236}">
                    <a16:creationId xmlns:a16="http://schemas.microsoft.com/office/drawing/2014/main" id="{F4D1A808-3F9D-1BAA-1997-4951BB0CFC5B}"/>
                  </a:ext>
                </a:extLst>
              </p:cNvPr>
              <p:cNvSpPr/>
              <p:nvPr/>
            </p:nvSpPr>
            <p:spPr>
              <a:xfrm>
                <a:off x="6439049" y="1559090"/>
                <a:ext cx="168230" cy="192313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60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602"/>
                    </a:lnTo>
                    <a:lnTo>
                      <a:pt x="0" y="7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4" name="Google Shape;1124;p36">
              <a:extLst>
                <a:ext uri="{FF2B5EF4-FFF2-40B4-BE49-F238E27FC236}">
                  <a16:creationId xmlns:a16="http://schemas.microsoft.com/office/drawing/2014/main" id="{852BB7D2-09F1-8C56-0BBF-15830C425A3F}"/>
                </a:ext>
              </a:extLst>
            </p:cNvPr>
            <p:cNvGrpSpPr/>
            <p:nvPr/>
          </p:nvGrpSpPr>
          <p:grpSpPr>
            <a:xfrm flipH="1">
              <a:off x="4587948" y="4206300"/>
              <a:ext cx="2686628" cy="960675"/>
              <a:chOff x="5179977" y="136093"/>
              <a:chExt cx="2686628" cy="3346133"/>
            </a:xfrm>
          </p:grpSpPr>
          <p:sp>
            <p:nvSpPr>
              <p:cNvPr id="1125" name="Google Shape;1125;p36">
                <a:extLst>
                  <a:ext uri="{FF2B5EF4-FFF2-40B4-BE49-F238E27FC236}">
                    <a16:creationId xmlns:a16="http://schemas.microsoft.com/office/drawing/2014/main" id="{5834BD22-960F-8283-2E6D-F09F57D04093}"/>
                  </a:ext>
                </a:extLst>
              </p:cNvPr>
              <p:cNvSpPr/>
              <p:nvPr/>
            </p:nvSpPr>
            <p:spPr>
              <a:xfrm>
                <a:off x="5179977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6">
                <a:extLst>
                  <a:ext uri="{FF2B5EF4-FFF2-40B4-BE49-F238E27FC236}">
                    <a16:creationId xmlns:a16="http://schemas.microsoft.com/office/drawing/2014/main" id="{8777627D-CE8E-8CF5-DABE-0A855652880A}"/>
                  </a:ext>
                </a:extLst>
              </p:cNvPr>
              <p:cNvSpPr/>
              <p:nvPr/>
            </p:nvSpPr>
            <p:spPr>
              <a:xfrm>
                <a:off x="5389949" y="2080223"/>
                <a:ext cx="168230" cy="140200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5542"/>
                    </a:lnTo>
                    <a:lnTo>
                      <a:pt x="0" y="55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6">
                <a:extLst>
                  <a:ext uri="{FF2B5EF4-FFF2-40B4-BE49-F238E27FC236}">
                    <a16:creationId xmlns:a16="http://schemas.microsoft.com/office/drawing/2014/main" id="{0628E4B7-8403-C80E-EB0A-2ADBD77E291D}"/>
                  </a:ext>
                </a:extLst>
              </p:cNvPr>
              <p:cNvSpPr/>
              <p:nvPr/>
            </p:nvSpPr>
            <p:spPr>
              <a:xfrm>
                <a:off x="5599668" y="1662052"/>
                <a:ext cx="168483" cy="18201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195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7195"/>
                    </a:lnTo>
                    <a:lnTo>
                      <a:pt x="0" y="7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6">
                <a:extLst>
                  <a:ext uri="{FF2B5EF4-FFF2-40B4-BE49-F238E27FC236}">
                    <a16:creationId xmlns:a16="http://schemas.microsoft.com/office/drawing/2014/main" id="{506A09B1-7B3B-7EDD-6DC2-5287FEDD80A5}"/>
                  </a:ext>
                </a:extLst>
              </p:cNvPr>
              <p:cNvSpPr/>
              <p:nvPr/>
            </p:nvSpPr>
            <p:spPr>
              <a:xfrm>
                <a:off x="5809639" y="1498628"/>
                <a:ext cx="168230" cy="198359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84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841"/>
                    </a:lnTo>
                    <a:lnTo>
                      <a:pt x="0" y="78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6">
                <a:extLst>
                  <a:ext uri="{FF2B5EF4-FFF2-40B4-BE49-F238E27FC236}">
                    <a16:creationId xmlns:a16="http://schemas.microsoft.com/office/drawing/2014/main" id="{D7165887-FD2F-E5E8-084D-298BB98E18F8}"/>
                  </a:ext>
                </a:extLst>
              </p:cNvPr>
              <p:cNvSpPr/>
              <p:nvPr/>
            </p:nvSpPr>
            <p:spPr>
              <a:xfrm>
                <a:off x="6229330" y="1194550"/>
                <a:ext cx="168230" cy="2287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04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043"/>
                    </a:lnTo>
                    <a:lnTo>
                      <a:pt x="0" y="90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6">
                <a:extLst>
                  <a:ext uri="{FF2B5EF4-FFF2-40B4-BE49-F238E27FC236}">
                    <a16:creationId xmlns:a16="http://schemas.microsoft.com/office/drawing/2014/main" id="{F06E2375-3C37-6172-C663-66CFCA332102}"/>
                  </a:ext>
                </a:extLst>
              </p:cNvPr>
              <p:cNvSpPr/>
              <p:nvPr/>
            </p:nvSpPr>
            <p:spPr>
              <a:xfrm>
                <a:off x="6649021" y="1071097"/>
                <a:ext cx="168230" cy="241112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5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531"/>
                    </a:lnTo>
                    <a:lnTo>
                      <a:pt x="0" y="95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6">
                <a:extLst>
                  <a:ext uri="{FF2B5EF4-FFF2-40B4-BE49-F238E27FC236}">
                    <a16:creationId xmlns:a16="http://schemas.microsoft.com/office/drawing/2014/main" id="{94D02D21-4788-F3BB-E332-B72A2F777F6E}"/>
                  </a:ext>
                </a:extLst>
              </p:cNvPr>
              <p:cNvSpPr/>
              <p:nvPr/>
            </p:nvSpPr>
            <p:spPr>
              <a:xfrm>
                <a:off x="6858993" y="868968"/>
                <a:ext cx="168230" cy="26132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33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0330"/>
                    </a:lnTo>
                    <a:lnTo>
                      <a:pt x="0" y="10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6">
                <a:extLst>
                  <a:ext uri="{FF2B5EF4-FFF2-40B4-BE49-F238E27FC236}">
                    <a16:creationId xmlns:a16="http://schemas.microsoft.com/office/drawing/2014/main" id="{23C79E1A-81E2-DB0F-AC93-EDC3F787041C}"/>
                  </a:ext>
                </a:extLst>
              </p:cNvPr>
              <p:cNvSpPr/>
              <p:nvPr/>
            </p:nvSpPr>
            <p:spPr>
              <a:xfrm>
                <a:off x="7068712" y="447761"/>
                <a:ext cx="168230" cy="303446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95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995"/>
                    </a:lnTo>
                    <a:lnTo>
                      <a:pt x="0" y="1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6">
                <a:extLst>
                  <a:ext uri="{FF2B5EF4-FFF2-40B4-BE49-F238E27FC236}">
                    <a16:creationId xmlns:a16="http://schemas.microsoft.com/office/drawing/2014/main" id="{4767F900-A2F4-E4DC-B147-FD3E276D67FE}"/>
                  </a:ext>
                </a:extLst>
              </p:cNvPr>
              <p:cNvSpPr/>
              <p:nvPr/>
            </p:nvSpPr>
            <p:spPr>
              <a:xfrm>
                <a:off x="7278684" y="546928"/>
                <a:ext cx="168230" cy="29352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60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603"/>
                    </a:lnTo>
                    <a:lnTo>
                      <a:pt x="0" y="11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6">
                <a:extLst>
                  <a:ext uri="{FF2B5EF4-FFF2-40B4-BE49-F238E27FC236}">
                    <a16:creationId xmlns:a16="http://schemas.microsoft.com/office/drawing/2014/main" id="{CDF64C84-6A27-03E3-BBA4-2D0F5CAF8103}"/>
                  </a:ext>
                </a:extLst>
              </p:cNvPr>
              <p:cNvSpPr/>
              <p:nvPr/>
            </p:nvSpPr>
            <p:spPr>
              <a:xfrm>
                <a:off x="7488656" y="315201"/>
                <a:ext cx="168230" cy="31670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51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2519"/>
                    </a:lnTo>
                    <a:lnTo>
                      <a:pt x="0" y="12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6">
                <a:extLst>
                  <a:ext uri="{FF2B5EF4-FFF2-40B4-BE49-F238E27FC236}">
                    <a16:creationId xmlns:a16="http://schemas.microsoft.com/office/drawing/2014/main" id="{965D84A5-62F6-6BB1-FDCE-506A799524A5}"/>
                  </a:ext>
                </a:extLst>
              </p:cNvPr>
              <p:cNvSpPr/>
              <p:nvPr/>
            </p:nvSpPr>
            <p:spPr>
              <a:xfrm>
                <a:off x="7698375" y="136093"/>
                <a:ext cx="168230" cy="334613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2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3227"/>
                    </a:lnTo>
                    <a:lnTo>
                      <a:pt x="0" y="13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6">
                <a:extLst>
                  <a:ext uri="{FF2B5EF4-FFF2-40B4-BE49-F238E27FC236}">
                    <a16:creationId xmlns:a16="http://schemas.microsoft.com/office/drawing/2014/main" id="{7E5BF1C8-196D-778D-47D5-2C4FF5F6FF11}"/>
                  </a:ext>
                </a:extLst>
              </p:cNvPr>
              <p:cNvSpPr/>
              <p:nvPr/>
            </p:nvSpPr>
            <p:spPr>
              <a:xfrm>
                <a:off x="6019611" y="1745787"/>
                <a:ext cx="168230" cy="173643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6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6864"/>
                    </a:lnTo>
                    <a:lnTo>
                      <a:pt x="0" y="6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6">
                <a:extLst>
                  <a:ext uri="{FF2B5EF4-FFF2-40B4-BE49-F238E27FC236}">
                    <a16:creationId xmlns:a16="http://schemas.microsoft.com/office/drawing/2014/main" id="{C41A4D3C-4DFB-BCA3-FC0C-0A32A7296A4A}"/>
                  </a:ext>
                </a:extLst>
              </p:cNvPr>
              <p:cNvSpPr/>
              <p:nvPr/>
            </p:nvSpPr>
            <p:spPr>
              <a:xfrm>
                <a:off x="6439049" y="1559090"/>
                <a:ext cx="168230" cy="192313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60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602"/>
                    </a:lnTo>
                    <a:lnTo>
                      <a:pt x="0" y="7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8" name="Google Shape;1138;p36">
            <a:extLst>
              <a:ext uri="{FF2B5EF4-FFF2-40B4-BE49-F238E27FC236}">
                <a16:creationId xmlns:a16="http://schemas.microsoft.com/office/drawing/2014/main" id="{4AAA17B6-0D80-D8AB-E974-80565F813D2D}"/>
              </a:ext>
            </a:extLst>
          </p:cNvPr>
          <p:cNvGrpSpPr/>
          <p:nvPr/>
        </p:nvGrpSpPr>
        <p:grpSpPr>
          <a:xfrm>
            <a:off x="1433665" y="4527192"/>
            <a:ext cx="6260594" cy="639863"/>
            <a:chOff x="1433665" y="4527192"/>
            <a:chExt cx="6260594" cy="639863"/>
          </a:xfrm>
        </p:grpSpPr>
        <p:grpSp>
          <p:nvGrpSpPr>
            <p:cNvPr id="1139" name="Google Shape;1139;p36">
              <a:extLst>
                <a:ext uri="{FF2B5EF4-FFF2-40B4-BE49-F238E27FC236}">
                  <a16:creationId xmlns:a16="http://schemas.microsoft.com/office/drawing/2014/main" id="{E7925D5A-5A44-2700-1B16-AE511E87E7DB}"/>
                </a:ext>
              </a:extLst>
            </p:cNvPr>
            <p:cNvGrpSpPr/>
            <p:nvPr/>
          </p:nvGrpSpPr>
          <p:grpSpPr>
            <a:xfrm>
              <a:off x="1433665" y="4527202"/>
              <a:ext cx="3106319" cy="639852"/>
              <a:chOff x="4760286" y="2503707"/>
              <a:chExt cx="3106319" cy="978517"/>
            </a:xfrm>
          </p:grpSpPr>
          <p:sp>
            <p:nvSpPr>
              <p:cNvPr id="1140" name="Google Shape;1140;p36">
                <a:extLst>
                  <a:ext uri="{FF2B5EF4-FFF2-40B4-BE49-F238E27FC236}">
                    <a16:creationId xmlns:a16="http://schemas.microsoft.com/office/drawing/2014/main" id="{20543CCB-7CB8-6719-2B63-5F6A8942DB75}"/>
                  </a:ext>
                </a:extLst>
              </p:cNvPr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6">
                <a:extLst>
                  <a:ext uri="{FF2B5EF4-FFF2-40B4-BE49-F238E27FC236}">
                    <a16:creationId xmlns:a16="http://schemas.microsoft.com/office/drawing/2014/main" id="{17CC6C8A-5290-2F94-A5CB-2BA3F6C4EE5C}"/>
                  </a:ext>
                </a:extLst>
              </p:cNvPr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6">
                <a:extLst>
                  <a:ext uri="{FF2B5EF4-FFF2-40B4-BE49-F238E27FC236}">
                    <a16:creationId xmlns:a16="http://schemas.microsoft.com/office/drawing/2014/main" id="{164A187E-5980-788F-D3D2-095DB6302EA2}"/>
                  </a:ext>
                </a:extLst>
              </p:cNvPr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6">
                <a:extLst>
                  <a:ext uri="{FF2B5EF4-FFF2-40B4-BE49-F238E27FC236}">
                    <a16:creationId xmlns:a16="http://schemas.microsoft.com/office/drawing/2014/main" id="{7EEBB3A5-70CB-1E83-AE65-F80745C6CF8A}"/>
                  </a:ext>
                </a:extLst>
              </p:cNvPr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6">
                <a:extLst>
                  <a:ext uri="{FF2B5EF4-FFF2-40B4-BE49-F238E27FC236}">
                    <a16:creationId xmlns:a16="http://schemas.microsoft.com/office/drawing/2014/main" id="{8D39D4CB-342E-18FA-BCC6-E5D2D8A18E5D}"/>
                  </a:ext>
                </a:extLst>
              </p:cNvPr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6">
                <a:extLst>
                  <a:ext uri="{FF2B5EF4-FFF2-40B4-BE49-F238E27FC236}">
                    <a16:creationId xmlns:a16="http://schemas.microsoft.com/office/drawing/2014/main" id="{A3664A06-33E0-937E-1270-5EFF939D8472}"/>
                  </a:ext>
                </a:extLst>
              </p:cNvPr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6">
                <a:extLst>
                  <a:ext uri="{FF2B5EF4-FFF2-40B4-BE49-F238E27FC236}">
                    <a16:creationId xmlns:a16="http://schemas.microsoft.com/office/drawing/2014/main" id="{32A87A07-CF1E-1897-5035-EBF90F54DD87}"/>
                  </a:ext>
                </a:extLst>
              </p:cNvPr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6">
                <a:extLst>
                  <a:ext uri="{FF2B5EF4-FFF2-40B4-BE49-F238E27FC236}">
                    <a16:creationId xmlns:a16="http://schemas.microsoft.com/office/drawing/2014/main" id="{A2A79917-0D38-D9C6-58A6-90D016AC4B60}"/>
                  </a:ext>
                </a:extLst>
              </p:cNvPr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6">
                <a:extLst>
                  <a:ext uri="{FF2B5EF4-FFF2-40B4-BE49-F238E27FC236}">
                    <a16:creationId xmlns:a16="http://schemas.microsoft.com/office/drawing/2014/main" id="{447FDAE4-E123-8A05-7801-E67BA1EA8362}"/>
                  </a:ext>
                </a:extLst>
              </p:cNvPr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6">
                <a:extLst>
                  <a:ext uri="{FF2B5EF4-FFF2-40B4-BE49-F238E27FC236}">
                    <a16:creationId xmlns:a16="http://schemas.microsoft.com/office/drawing/2014/main" id="{C6054804-ED87-99F3-4883-3D3E1261FD4E}"/>
                  </a:ext>
                </a:extLst>
              </p:cNvPr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6">
                <a:extLst>
                  <a:ext uri="{FF2B5EF4-FFF2-40B4-BE49-F238E27FC236}">
                    <a16:creationId xmlns:a16="http://schemas.microsoft.com/office/drawing/2014/main" id="{B32E46C3-60DD-9EF8-C936-3CEA30232C47}"/>
                  </a:ext>
                </a:extLst>
              </p:cNvPr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6">
                <a:extLst>
                  <a:ext uri="{FF2B5EF4-FFF2-40B4-BE49-F238E27FC236}">
                    <a16:creationId xmlns:a16="http://schemas.microsoft.com/office/drawing/2014/main" id="{BE343DC3-04A3-58D8-9B71-84C18A958245}"/>
                  </a:ext>
                </a:extLst>
              </p:cNvPr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6">
                <a:extLst>
                  <a:ext uri="{FF2B5EF4-FFF2-40B4-BE49-F238E27FC236}">
                    <a16:creationId xmlns:a16="http://schemas.microsoft.com/office/drawing/2014/main" id="{C40E1E3C-0164-CA35-665A-B15C4C0BE954}"/>
                  </a:ext>
                </a:extLst>
              </p:cNvPr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6">
                <a:extLst>
                  <a:ext uri="{FF2B5EF4-FFF2-40B4-BE49-F238E27FC236}">
                    <a16:creationId xmlns:a16="http://schemas.microsoft.com/office/drawing/2014/main" id="{E039D97B-1C1B-7752-32E5-B14A8C8BB212}"/>
                  </a:ext>
                </a:extLst>
              </p:cNvPr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6">
                <a:extLst>
                  <a:ext uri="{FF2B5EF4-FFF2-40B4-BE49-F238E27FC236}">
                    <a16:creationId xmlns:a16="http://schemas.microsoft.com/office/drawing/2014/main" id="{B3F20E1C-A286-C71D-19DB-13BF2EA1C01F}"/>
                  </a:ext>
                </a:extLst>
              </p:cNvPr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5" name="Google Shape;1155;p36">
              <a:extLst>
                <a:ext uri="{FF2B5EF4-FFF2-40B4-BE49-F238E27FC236}">
                  <a16:creationId xmlns:a16="http://schemas.microsoft.com/office/drawing/2014/main" id="{05C074A2-C416-0333-A3BC-6A4CD8A23F93}"/>
                </a:ext>
              </a:extLst>
            </p:cNvPr>
            <p:cNvGrpSpPr/>
            <p:nvPr/>
          </p:nvGrpSpPr>
          <p:grpSpPr>
            <a:xfrm flipH="1">
              <a:off x="4587941" y="4527192"/>
              <a:ext cx="3106319" cy="639852"/>
              <a:chOff x="4760286" y="2503707"/>
              <a:chExt cx="3106319" cy="978517"/>
            </a:xfrm>
          </p:grpSpPr>
          <p:sp>
            <p:nvSpPr>
              <p:cNvPr id="1156" name="Google Shape;1156;p36">
                <a:extLst>
                  <a:ext uri="{FF2B5EF4-FFF2-40B4-BE49-F238E27FC236}">
                    <a16:creationId xmlns:a16="http://schemas.microsoft.com/office/drawing/2014/main" id="{8FB07706-0825-192D-0F5D-A0737EB05DF3}"/>
                  </a:ext>
                </a:extLst>
              </p:cNvPr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6">
                <a:extLst>
                  <a:ext uri="{FF2B5EF4-FFF2-40B4-BE49-F238E27FC236}">
                    <a16:creationId xmlns:a16="http://schemas.microsoft.com/office/drawing/2014/main" id="{7823A486-7D3A-A61C-82B5-30D58CAE8564}"/>
                  </a:ext>
                </a:extLst>
              </p:cNvPr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6">
                <a:extLst>
                  <a:ext uri="{FF2B5EF4-FFF2-40B4-BE49-F238E27FC236}">
                    <a16:creationId xmlns:a16="http://schemas.microsoft.com/office/drawing/2014/main" id="{88D644E5-B464-D627-B126-DC08587AF513}"/>
                  </a:ext>
                </a:extLst>
              </p:cNvPr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6">
                <a:extLst>
                  <a:ext uri="{FF2B5EF4-FFF2-40B4-BE49-F238E27FC236}">
                    <a16:creationId xmlns:a16="http://schemas.microsoft.com/office/drawing/2014/main" id="{C48C4DA8-7C60-C247-1E85-440869BF6131}"/>
                  </a:ext>
                </a:extLst>
              </p:cNvPr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6">
                <a:extLst>
                  <a:ext uri="{FF2B5EF4-FFF2-40B4-BE49-F238E27FC236}">
                    <a16:creationId xmlns:a16="http://schemas.microsoft.com/office/drawing/2014/main" id="{B9FD6205-56C2-6BF5-09AE-4D6763685E5B}"/>
                  </a:ext>
                </a:extLst>
              </p:cNvPr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6">
                <a:extLst>
                  <a:ext uri="{FF2B5EF4-FFF2-40B4-BE49-F238E27FC236}">
                    <a16:creationId xmlns:a16="http://schemas.microsoft.com/office/drawing/2014/main" id="{F77820CC-7769-3821-A496-AD82E6A8FFF6}"/>
                  </a:ext>
                </a:extLst>
              </p:cNvPr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6">
                <a:extLst>
                  <a:ext uri="{FF2B5EF4-FFF2-40B4-BE49-F238E27FC236}">
                    <a16:creationId xmlns:a16="http://schemas.microsoft.com/office/drawing/2014/main" id="{0797C5DD-A740-A8EE-47A8-BD6DCAAA1A3C}"/>
                  </a:ext>
                </a:extLst>
              </p:cNvPr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6">
                <a:extLst>
                  <a:ext uri="{FF2B5EF4-FFF2-40B4-BE49-F238E27FC236}">
                    <a16:creationId xmlns:a16="http://schemas.microsoft.com/office/drawing/2014/main" id="{131EBA19-20F8-6E70-06B6-BBDF0B521A2A}"/>
                  </a:ext>
                </a:extLst>
              </p:cNvPr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6">
                <a:extLst>
                  <a:ext uri="{FF2B5EF4-FFF2-40B4-BE49-F238E27FC236}">
                    <a16:creationId xmlns:a16="http://schemas.microsoft.com/office/drawing/2014/main" id="{4F5A6370-D415-E140-79A2-B31548388DAC}"/>
                  </a:ext>
                </a:extLst>
              </p:cNvPr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6">
                <a:extLst>
                  <a:ext uri="{FF2B5EF4-FFF2-40B4-BE49-F238E27FC236}">
                    <a16:creationId xmlns:a16="http://schemas.microsoft.com/office/drawing/2014/main" id="{7DD8DB3A-D360-7817-B1ED-C0C143B4D74F}"/>
                  </a:ext>
                </a:extLst>
              </p:cNvPr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6">
                <a:extLst>
                  <a:ext uri="{FF2B5EF4-FFF2-40B4-BE49-F238E27FC236}">
                    <a16:creationId xmlns:a16="http://schemas.microsoft.com/office/drawing/2014/main" id="{04DC4DE7-8C37-55B6-980C-EFED0AEE4383}"/>
                  </a:ext>
                </a:extLst>
              </p:cNvPr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6">
                <a:extLst>
                  <a:ext uri="{FF2B5EF4-FFF2-40B4-BE49-F238E27FC236}">
                    <a16:creationId xmlns:a16="http://schemas.microsoft.com/office/drawing/2014/main" id="{A0800486-03BD-4652-2FA0-5A589888E3E4}"/>
                  </a:ext>
                </a:extLst>
              </p:cNvPr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6">
                <a:extLst>
                  <a:ext uri="{FF2B5EF4-FFF2-40B4-BE49-F238E27FC236}">
                    <a16:creationId xmlns:a16="http://schemas.microsoft.com/office/drawing/2014/main" id="{96D59B9A-11BE-2217-36FF-9963CB2C1D21}"/>
                  </a:ext>
                </a:extLst>
              </p:cNvPr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6">
                <a:extLst>
                  <a:ext uri="{FF2B5EF4-FFF2-40B4-BE49-F238E27FC236}">
                    <a16:creationId xmlns:a16="http://schemas.microsoft.com/office/drawing/2014/main" id="{CAC38B96-14FE-EB81-446A-F7969D8EA492}"/>
                  </a:ext>
                </a:extLst>
              </p:cNvPr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6">
                <a:extLst>
                  <a:ext uri="{FF2B5EF4-FFF2-40B4-BE49-F238E27FC236}">
                    <a16:creationId xmlns:a16="http://schemas.microsoft.com/office/drawing/2014/main" id="{BE66F33E-4EDF-06AF-B287-F9840CBE1616}"/>
                  </a:ext>
                </a:extLst>
              </p:cNvPr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1" name="Google Shape;1171;p36">
            <a:extLst>
              <a:ext uri="{FF2B5EF4-FFF2-40B4-BE49-F238E27FC236}">
                <a16:creationId xmlns:a16="http://schemas.microsoft.com/office/drawing/2014/main" id="{A4FFD1CD-74D1-4974-FEBB-EFEBBA381615}"/>
              </a:ext>
            </a:extLst>
          </p:cNvPr>
          <p:cNvGrpSpPr/>
          <p:nvPr/>
        </p:nvGrpSpPr>
        <p:grpSpPr>
          <a:xfrm>
            <a:off x="1441734" y="-46"/>
            <a:ext cx="6260531" cy="639863"/>
            <a:chOff x="1441734" y="-46"/>
            <a:chExt cx="6260531" cy="639863"/>
          </a:xfrm>
        </p:grpSpPr>
        <p:grpSp>
          <p:nvGrpSpPr>
            <p:cNvPr id="1172" name="Google Shape;1172;p36">
              <a:extLst>
                <a:ext uri="{FF2B5EF4-FFF2-40B4-BE49-F238E27FC236}">
                  <a16:creationId xmlns:a16="http://schemas.microsoft.com/office/drawing/2014/main" id="{B46A0BEC-D8BB-7576-E896-A9E0C7BF874B}"/>
                </a:ext>
              </a:extLst>
            </p:cNvPr>
            <p:cNvGrpSpPr/>
            <p:nvPr/>
          </p:nvGrpSpPr>
          <p:grpSpPr>
            <a:xfrm rot="10800000">
              <a:off x="4595947" y="-46"/>
              <a:ext cx="3106319" cy="639852"/>
              <a:chOff x="4760286" y="2503707"/>
              <a:chExt cx="3106319" cy="978517"/>
            </a:xfrm>
          </p:grpSpPr>
          <p:sp>
            <p:nvSpPr>
              <p:cNvPr id="1173" name="Google Shape;1173;p36">
                <a:extLst>
                  <a:ext uri="{FF2B5EF4-FFF2-40B4-BE49-F238E27FC236}">
                    <a16:creationId xmlns:a16="http://schemas.microsoft.com/office/drawing/2014/main" id="{86049343-286C-8447-A79E-43E5A9FA0B4B}"/>
                  </a:ext>
                </a:extLst>
              </p:cNvPr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6">
                <a:extLst>
                  <a:ext uri="{FF2B5EF4-FFF2-40B4-BE49-F238E27FC236}">
                    <a16:creationId xmlns:a16="http://schemas.microsoft.com/office/drawing/2014/main" id="{30DF9A7B-2C51-2C84-AA14-46205238A612}"/>
                  </a:ext>
                </a:extLst>
              </p:cNvPr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6">
                <a:extLst>
                  <a:ext uri="{FF2B5EF4-FFF2-40B4-BE49-F238E27FC236}">
                    <a16:creationId xmlns:a16="http://schemas.microsoft.com/office/drawing/2014/main" id="{EB466A31-0530-E7C2-F906-855A989A4D41}"/>
                  </a:ext>
                </a:extLst>
              </p:cNvPr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6">
                <a:extLst>
                  <a:ext uri="{FF2B5EF4-FFF2-40B4-BE49-F238E27FC236}">
                    <a16:creationId xmlns:a16="http://schemas.microsoft.com/office/drawing/2014/main" id="{02DBB054-2D48-380A-0ADB-088D8AA927D7}"/>
                  </a:ext>
                </a:extLst>
              </p:cNvPr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6">
                <a:extLst>
                  <a:ext uri="{FF2B5EF4-FFF2-40B4-BE49-F238E27FC236}">
                    <a16:creationId xmlns:a16="http://schemas.microsoft.com/office/drawing/2014/main" id="{CDC99909-51E2-DF44-8C33-EF553901398F}"/>
                  </a:ext>
                </a:extLst>
              </p:cNvPr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6">
                <a:extLst>
                  <a:ext uri="{FF2B5EF4-FFF2-40B4-BE49-F238E27FC236}">
                    <a16:creationId xmlns:a16="http://schemas.microsoft.com/office/drawing/2014/main" id="{EE755918-2410-43F2-1C8C-9597C0E0EBD4}"/>
                  </a:ext>
                </a:extLst>
              </p:cNvPr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6">
                <a:extLst>
                  <a:ext uri="{FF2B5EF4-FFF2-40B4-BE49-F238E27FC236}">
                    <a16:creationId xmlns:a16="http://schemas.microsoft.com/office/drawing/2014/main" id="{F7F41863-3DF9-CE72-22E4-803823E6DF82}"/>
                  </a:ext>
                </a:extLst>
              </p:cNvPr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6">
                <a:extLst>
                  <a:ext uri="{FF2B5EF4-FFF2-40B4-BE49-F238E27FC236}">
                    <a16:creationId xmlns:a16="http://schemas.microsoft.com/office/drawing/2014/main" id="{6C2CFFAA-D314-E5C5-3962-B24F702C2E08}"/>
                  </a:ext>
                </a:extLst>
              </p:cNvPr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6">
                <a:extLst>
                  <a:ext uri="{FF2B5EF4-FFF2-40B4-BE49-F238E27FC236}">
                    <a16:creationId xmlns:a16="http://schemas.microsoft.com/office/drawing/2014/main" id="{ADDC59F5-A964-254A-DEF6-15335FA77610}"/>
                  </a:ext>
                </a:extLst>
              </p:cNvPr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6">
                <a:extLst>
                  <a:ext uri="{FF2B5EF4-FFF2-40B4-BE49-F238E27FC236}">
                    <a16:creationId xmlns:a16="http://schemas.microsoft.com/office/drawing/2014/main" id="{DCF9054D-4A2D-FBD9-31AE-78E270BBF97A}"/>
                  </a:ext>
                </a:extLst>
              </p:cNvPr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6">
                <a:extLst>
                  <a:ext uri="{FF2B5EF4-FFF2-40B4-BE49-F238E27FC236}">
                    <a16:creationId xmlns:a16="http://schemas.microsoft.com/office/drawing/2014/main" id="{4D06605E-7301-345A-4F20-2C5A3C536246}"/>
                  </a:ext>
                </a:extLst>
              </p:cNvPr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6">
                <a:extLst>
                  <a:ext uri="{FF2B5EF4-FFF2-40B4-BE49-F238E27FC236}">
                    <a16:creationId xmlns:a16="http://schemas.microsoft.com/office/drawing/2014/main" id="{481A88EA-9DC4-B3AE-979C-BE6B8F7D2B89}"/>
                  </a:ext>
                </a:extLst>
              </p:cNvPr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6">
                <a:extLst>
                  <a:ext uri="{FF2B5EF4-FFF2-40B4-BE49-F238E27FC236}">
                    <a16:creationId xmlns:a16="http://schemas.microsoft.com/office/drawing/2014/main" id="{C1CD179E-6B7D-CBE8-DED4-2A6FC5402973}"/>
                  </a:ext>
                </a:extLst>
              </p:cNvPr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6">
                <a:extLst>
                  <a:ext uri="{FF2B5EF4-FFF2-40B4-BE49-F238E27FC236}">
                    <a16:creationId xmlns:a16="http://schemas.microsoft.com/office/drawing/2014/main" id="{CFC391B8-DAE6-6D60-6A1E-F23F9555D165}"/>
                  </a:ext>
                </a:extLst>
              </p:cNvPr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6">
                <a:extLst>
                  <a:ext uri="{FF2B5EF4-FFF2-40B4-BE49-F238E27FC236}">
                    <a16:creationId xmlns:a16="http://schemas.microsoft.com/office/drawing/2014/main" id="{91BDE54F-712D-C5F6-CD12-4A5016DB3AE3}"/>
                  </a:ext>
                </a:extLst>
              </p:cNvPr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8" name="Google Shape;1188;p36">
              <a:extLst>
                <a:ext uri="{FF2B5EF4-FFF2-40B4-BE49-F238E27FC236}">
                  <a16:creationId xmlns:a16="http://schemas.microsoft.com/office/drawing/2014/main" id="{8B5F057F-5BF4-E026-312A-0B3AB96D2A5B}"/>
                </a:ext>
              </a:extLst>
            </p:cNvPr>
            <p:cNvGrpSpPr/>
            <p:nvPr/>
          </p:nvGrpSpPr>
          <p:grpSpPr>
            <a:xfrm rot="10800000" flipH="1">
              <a:off x="1441734" y="-35"/>
              <a:ext cx="3106319" cy="639852"/>
              <a:chOff x="4760286" y="2503707"/>
              <a:chExt cx="3106319" cy="978517"/>
            </a:xfrm>
          </p:grpSpPr>
          <p:sp>
            <p:nvSpPr>
              <p:cNvPr id="1189" name="Google Shape;1189;p36">
                <a:extLst>
                  <a:ext uri="{FF2B5EF4-FFF2-40B4-BE49-F238E27FC236}">
                    <a16:creationId xmlns:a16="http://schemas.microsoft.com/office/drawing/2014/main" id="{7DE226A8-E42A-ED75-F316-77AA186AC85E}"/>
                  </a:ext>
                </a:extLst>
              </p:cNvPr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6">
                <a:extLst>
                  <a:ext uri="{FF2B5EF4-FFF2-40B4-BE49-F238E27FC236}">
                    <a16:creationId xmlns:a16="http://schemas.microsoft.com/office/drawing/2014/main" id="{55B8A1AD-FA73-D3F1-4E80-22DE747CA7E0}"/>
                  </a:ext>
                </a:extLst>
              </p:cNvPr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6">
                <a:extLst>
                  <a:ext uri="{FF2B5EF4-FFF2-40B4-BE49-F238E27FC236}">
                    <a16:creationId xmlns:a16="http://schemas.microsoft.com/office/drawing/2014/main" id="{A7438BA8-E675-767B-BA7D-BE7A5C04B0D5}"/>
                  </a:ext>
                </a:extLst>
              </p:cNvPr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6">
                <a:extLst>
                  <a:ext uri="{FF2B5EF4-FFF2-40B4-BE49-F238E27FC236}">
                    <a16:creationId xmlns:a16="http://schemas.microsoft.com/office/drawing/2014/main" id="{6256EDF1-4C9D-5B84-FB0E-42CA24632A63}"/>
                  </a:ext>
                </a:extLst>
              </p:cNvPr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6">
                <a:extLst>
                  <a:ext uri="{FF2B5EF4-FFF2-40B4-BE49-F238E27FC236}">
                    <a16:creationId xmlns:a16="http://schemas.microsoft.com/office/drawing/2014/main" id="{B714F767-B160-9B77-F7AD-B06939DA64CF}"/>
                  </a:ext>
                </a:extLst>
              </p:cNvPr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6">
                <a:extLst>
                  <a:ext uri="{FF2B5EF4-FFF2-40B4-BE49-F238E27FC236}">
                    <a16:creationId xmlns:a16="http://schemas.microsoft.com/office/drawing/2014/main" id="{765EF46A-E9E4-34D0-A9CB-F7C9849780DC}"/>
                  </a:ext>
                </a:extLst>
              </p:cNvPr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6">
                <a:extLst>
                  <a:ext uri="{FF2B5EF4-FFF2-40B4-BE49-F238E27FC236}">
                    <a16:creationId xmlns:a16="http://schemas.microsoft.com/office/drawing/2014/main" id="{247C4C35-9059-CA66-EB83-1118494EEE5E}"/>
                  </a:ext>
                </a:extLst>
              </p:cNvPr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6">
                <a:extLst>
                  <a:ext uri="{FF2B5EF4-FFF2-40B4-BE49-F238E27FC236}">
                    <a16:creationId xmlns:a16="http://schemas.microsoft.com/office/drawing/2014/main" id="{69D6B742-41D4-FD4B-26F5-7C5BA49B8993}"/>
                  </a:ext>
                </a:extLst>
              </p:cNvPr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6">
                <a:extLst>
                  <a:ext uri="{FF2B5EF4-FFF2-40B4-BE49-F238E27FC236}">
                    <a16:creationId xmlns:a16="http://schemas.microsoft.com/office/drawing/2014/main" id="{A9BAA784-770B-8FC5-2EB1-55C86CDD5039}"/>
                  </a:ext>
                </a:extLst>
              </p:cNvPr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6">
                <a:extLst>
                  <a:ext uri="{FF2B5EF4-FFF2-40B4-BE49-F238E27FC236}">
                    <a16:creationId xmlns:a16="http://schemas.microsoft.com/office/drawing/2014/main" id="{5464D405-087B-F8CF-62BB-8608C8751D02}"/>
                  </a:ext>
                </a:extLst>
              </p:cNvPr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6">
                <a:extLst>
                  <a:ext uri="{FF2B5EF4-FFF2-40B4-BE49-F238E27FC236}">
                    <a16:creationId xmlns:a16="http://schemas.microsoft.com/office/drawing/2014/main" id="{9E2BBDEC-D4E1-BF94-2695-14AC90967226}"/>
                  </a:ext>
                </a:extLst>
              </p:cNvPr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6">
                <a:extLst>
                  <a:ext uri="{FF2B5EF4-FFF2-40B4-BE49-F238E27FC236}">
                    <a16:creationId xmlns:a16="http://schemas.microsoft.com/office/drawing/2014/main" id="{91BB23D1-2FC9-2F73-8F96-4FBE143E0387}"/>
                  </a:ext>
                </a:extLst>
              </p:cNvPr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6">
                <a:extLst>
                  <a:ext uri="{FF2B5EF4-FFF2-40B4-BE49-F238E27FC236}">
                    <a16:creationId xmlns:a16="http://schemas.microsoft.com/office/drawing/2014/main" id="{8391FA88-0EEC-DAB1-45C6-CDCFB125DFA9}"/>
                  </a:ext>
                </a:extLst>
              </p:cNvPr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6">
                <a:extLst>
                  <a:ext uri="{FF2B5EF4-FFF2-40B4-BE49-F238E27FC236}">
                    <a16:creationId xmlns:a16="http://schemas.microsoft.com/office/drawing/2014/main" id="{C9B79BC6-0CC6-90DB-F2B4-D817D7984961}"/>
                  </a:ext>
                </a:extLst>
              </p:cNvPr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6">
                <a:extLst>
                  <a:ext uri="{FF2B5EF4-FFF2-40B4-BE49-F238E27FC236}">
                    <a16:creationId xmlns:a16="http://schemas.microsoft.com/office/drawing/2014/main" id="{EBA9B64D-D86D-31C8-BA51-9D625B95D2F3}"/>
                  </a:ext>
                </a:extLst>
              </p:cNvPr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DCCE310-EC2B-A15B-1E90-B86B2BDF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5" y="680471"/>
            <a:ext cx="6936086" cy="3797332"/>
          </a:xfrm>
          <a:prstGeom prst="rect">
            <a:avLst/>
          </a:prstGeom>
        </p:spPr>
      </p:pic>
      <p:sp>
        <p:nvSpPr>
          <p:cNvPr id="11" name="Google Shape;854;p30">
            <a:extLst>
              <a:ext uri="{FF2B5EF4-FFF2-40B4-BE49-F238E27FC236}">
                <a16:creationId xmlns:a16="http://schemas.microsoft.com/office/drawing/2014/main" id="{333B51C8-E322-BF94-AEF6-47CD27F9D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6" y="219864"/>
            <a:ext cx="18789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Dashboard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02AFD-F2B0-3451-18DC-CF3E26C6152A}"/>
              </a:ext>
            </a:extLst>
          </p:cNvPr>
          <p:cNvSpPr txBox="1"/>
          <p:nvPr/>
        </p:nvSpPr>
        <p:spPr>
          <a:xfrm>
            <a:off x="8606450" y="484767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utfit ExtraBold" panose="020B0604020202020204" charset="0"/>
              </a:rPr>
              <a:t>3 / 5</a:t>
            </a:r>
            <a:endParaRPr lang="en-ID" dirty="0">
              <a:solidFill>
                <a:schemeClr val="accent1"/>
              </a:solidFill>
              <a:latin typeface="Outfit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7980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>
          <a:extLst>
            <a:ext uri="{FF2B5EF4-FFF2-40B4-BE49-F238E27FC236}">
              <a16:creationId xmlns:a16="http://schemas.microsoft.com/office/drawing/2014/main" id="{A0889B29-383F-9D27-670C-F9B5C30B1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3">
            <a:extLst>
              <a:ext uri="{FF2B5EF4-FFF2-40B4-BE49-F238E27FC236}">
                <a16:creationId xmlns:a16="http://schemas.microsoft.com/office/drawing/2014/main" id="{E8B249CE-3093-0297-E661-313F505DF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868" y="2921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aphicFrame>
        <p:nvGraphicFramePr>
          <p:cNvPr id="1574" name="Google Shape;1574;p43">
            <a:extLst>
              <a:ext uri="{FF2B5EF4-FFF2-40B4-BE49-F238E27FC236}">
                <a16:creationId xmlns:a16="http://schemas.microsoft.com/office/drawing/2014/main" id="{EB8992FA-EDEF-975D-D7E1-2C73D52A4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101807"/>
              </p:ext>
            </p:extLst>
          </p:nvPr>
        </p:nvGraphicFramePr>
        <p:xfrm>
          <a:off x="201868" y="1056900"/>
          <a:ext cx="4795250" cy="3292097"/>
        </p:xfrm>
        <a:graphic>
          <a:graphicData uri="http://schemas.openxmlformats.org/drawingml/2006/table">
            <a:tbl>
              <a:tblPr>
                <a:noFill/>
                <a:tableStyleId>{5121648D-BF91-46BF-8ADA-90054CA8EC74}</a:tableStyleId>
              </a:tblPr>
              <a:tblGrid>
                <a:gridCol w="1801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9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Analisis</a:t>
                      </a:r>
                      <a:r>
                        <a:rPr lang="en-ID" b="1" i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performansi</a:t>
                      </a:r>
                      <a:r>
                        <a:rPr lang="en-ID" b="1" i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di level material, region, dan customer</a:t>
                      </a:r>
                      <a:endParaRPr dirty="0">
                        <a:solidFill>
                          <a:schemeClr val="bg1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Hasil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analisis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ini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akan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digunakan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sebagai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bahan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bagi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tim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business operation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dalam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membuat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strategi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taktis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27425" marB="27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9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Simulasi</a:t>
                      </a:r>
                      <a:r>
                        <a:rPr lang="en-ID" b="1" i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forecast dan what-if analysis </a:t>
                      </a: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terkait</a:t>
                      </a:r>
                      <a:r>
                        <a:rPr lang="en-ID" b="1" i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target revenue</a:t>
                      </a:r>
                      <a:endParaRPr dirty="0">
                        <a:solidFill>
                          <a:schemeClr val="bg1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Simulasi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ini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akan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membantu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perusahaan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dalam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menentukan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strategi yang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tepat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untuk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mencapai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target revenue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27425" marB="27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9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Segmentasi</a:t>
                      </a:r>
                      <a:r>
                        <a:rPr lang="en-ID" b="1" i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customer dan cohort analysis customer </a:t>
                      </a: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berdasarkan</a:t>
                      </a:r>
                      <a:r>
                        <a:rPr lang="en-ID" b="1" i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1" i="0" dirty="0" err="1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tahun</a:t>
                      </a:r>
                      <a:endParaRPr dirty="0">
                        <a:solidFill>
                          <a:schemeClr val="bg1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Informasi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ini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akan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membantu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perusahaan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dalam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memahami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profil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customer dan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merancang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strategi marketing yang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lebih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ID" b="0" i="0" dirty="0" err="1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efektif</a:t>
                      </a:r>
                      <a:r>
                        <a:rPr lang="en-ID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.</a:t>
                      </a:r>
                    </a:p>
                  </a:txBody>
                  <a:tcPr marL="45700" marR="45700" marT="27425" marB="27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5" name="Google Shape;1575;p43">
            <a:extLst>
              <a:ext uri="{FF2B5EF4-FFF2-40B4-BE49-F238E27FC236}">
                <a16:creationId xmlns:a16="http://schemas.microsoft.com/office/drawing/2014/main" id="{61964F97-74C1-CE34-F27A-949FE359222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1699" y="1295605"/>
            <a:ext cx="4146882" cy="1572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Meningkatkan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efisiensi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efektivitas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operasi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penjualan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Meningkatkan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target revenue dan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pangsa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pasar.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Membangun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hubungan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lebih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kuat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dengan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customer.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576" name="Google Shape;1576;p43">
            <a:extLst>
              <a:ext uri="{FF2B5EF4-FFF2-40B4-BE49-F238E27FC236}">
                <a16:creationId xmlns:a16="http://schemas.microsoft.com/office/drawing/2014/main" id="{4B956EA9-794E-AE45-B124-F739130741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97562" y="909644"/>
            <a:ext cx="3222091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Hasil </a:t>
            </a:r>
            <a:r>
              <a:rPr lang="en-ID" sz="1600" dirty="0" err="1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analisa</a:t>
            </a:r>
            <a:r>
              <a:rPr lang="en-ID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dapat</a:t>
            </a:r>
            <a:r>
              <a:rPr lang="en-ID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membantu</a:t>
            </a:r>
            <a:r>
              <a:rPr lang="en-ID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6D95C-D2EE-B91A-689C-673A852AF598}"/>
              </a:ext>
            </a:extLst>
          </p:cNvPr>
          <p:cNvSpPr txBox="1"/>
          <p:nvPr/>
        </p:nvSpPr>
        <p:spPr>
          <a:xfrm>
            <a:off x="5084621" y="3303645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https://lookerstudio.google.com/s/uZKmujjXdy8</a:t>
            </a:r>
            <a:endParaRPr lang="en-ID" dirty="0"/>
          </a:p>
          <a:p>
            <a:endParaRPr lang="en-ID" dirty="0"/>
          </a:p>
        </p:txBody>
      </p:sp>
      <p:sp>
        <p:nvSpPr>
          <p:cNvPr id="3" name="Google Shape;1576;p43">
            <a:extLst>
              <a:ext uri="{FF2B5EF4-FFF2-40B4-BE49-F238E27FC236}">
                <a16:creationId xmlns:a16="http://schemas.microsoft.com/office/drawing/2014/main" id="{D93E3C3D-B510-1C04-8459-EBB5B8717CD3}"/>
              </a:ext>
            </a:extLst>
          </p:cNvPr>
          <p:cNvSpPr txBox="1">
            <a:spLocks/>
          </p:cNvSpPr>
          <p:nvPr/>
        </p:nvSpPr>
        <p:spPr>
          <a:xfrm>
            <a:off x="5097561" y="2889426"/>
            <a:ext cx="3222091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ID" sz="1600" dirty="0" err="1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Portofolio</a:t>
            </a:r>
            <a:r>
              <a:rPr lang="en-ID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Pendukung</a:t>
            </a:r>
            <a:r>
              <a:rPr lang="en-ID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88D38-B4AB-D6AB-E4F8-95A6897A9A78}"/>
              </a:ext>
            </a:extLst>
          </p:cNvPr>
          <p:cNvSpPr txBox="1"/>
          <p:nvPr/>
        </p:nvSpPr>
        <p:spPr>
          <a:xfrm>
            <a:off x="8606450" y="484767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utfit ExtraBold" panose="020B0604020202020204" charset="0"/>
              </a:rPr>
              <a:t>4 / 5</a:t>
            </a:r>
            <a:endParaRPr lang="en-ID" dirty="0">
              <a:solidFill>
                <a:schemeClr val="accent1"/>
              </a:solidFill>
              <a:latin typeface="Outfit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7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3;p46">
            <a:extLst>
              <a:ext uri="{FF2B5EF4-FFF2-40B4-BE49-F238E27FC236}">
                <a16:creationId xmlns:a16="http://schemas.microsoft.com/office/drawing/2014/main" id="{4C4CFE8D-C040-D558-A54E-213CCCCD04BC}"/>
              </a:ext>
            </a:extLst>
          </p:cNvPr>
          <p:cNvSpPr txBox="1">
            <a:spLocks/>
          </p:cNvSpPr>
          <p:nvPr/>
        </p:nvSpPr>
        <p:spPr>
          <a:xfrm>
            <a:off x="3561175" y="53950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7200" dirty="0">
                <a:solidFill>
                  <a:schemeClr val="accent1"/>
                </a:solidFill>
                <a:latin typeface="Outfit ExtraBold" panose="020B060402020202020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5" name="Google Shape;1634;p46">
            <a:extLst>
              <a:ext uri="{FF2B5EF4-FFF2-40B4-BE49-F238E27FC236}">
                <a16:creationId xmlns:a16="http://schemas.microsoft.com/office/drawing/2014/main" id="{5106CFB9-BFFA-5FBD-57E8-8CA60C915B12}"/>
              </a:ext>
            </a:extLst>
          </p:cNvPr>
          <p:cNvSpPr txBox="1">
            <a:spLocks/>
          </p:cNvSpPr>
          <p:nvPr/>
        </p:nvSpPr>
        <p:spPr>
          <a:xfrm>
            <a:off x="3561175" y="1765249"/>
            <a:ext cx="4869600" cy="1788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/>
              <a:t>Do you have any questions?</a:t>
            </a:r>
          </a:p>
          <a:p>
            <a:pPr>
              <a:lnSpc>
                <a:spcPct val="150000"/>
              </a:lnSpc>
            </a:pPr>
            <a:r>
              <a:rPr lang="en-US" dirty="0"/>
              <a:t>aryantomukhlis@gmail.com</a:t>
            </a:r>
          </a:p>
          <a:p>
            <a:pPr>
              <a:lnSpc>
                <a:spcPct val="150000"/>
              </a:lnSpc>
            </a:pPr>
            <a:r>
              <a:rPr lang="en-US" dirty="0"/>
              <a:t>083869756993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https://www.linkedin.com/in/mukhlis-aryanto/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C7B2-85BB-90EB-E103-C2A6E3A1AE3B}"/>
              </a:ext>
            </a:extLst>
          </p:cNvPr>
          <p:cNvSpPr txBox="1"/>
          <p:nvPr/>
        </p:nvSpPr>
        <p:spPr>
          <a:xfrm>
            <a:off x="8606450" y="484767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utfit ExtraBold" panose="020B0604020202020204" charset="0"/>
              </a:rPr>
              <a:t>5 / 5</a:t>
            </a:r>
            <a:endParaRPr lang="en-ID" dirty="0">
              <a:solidFill>
                <a:schemeClr val="accent1"/>
              </a:solidFill>
              <a:latin typeface="Outfit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2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265</Words>
  <Application>Microsoft Office PowerPoint</Application>
  <PresentationFormat>On-screen Show (16:9)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Outfit ExtraBold</vt:lpstr>
      <vt:lpstr>Arial</vt:lpstr>
      <vt:lpstr>Google Sans</vt:lpstr>
      <vt:lpstr>Lato</vt:lpstr>
      <vt:lpstr>Bayesian Data Analysis - Master of Science in Biostatistics by Slidesgo</vt:lpstr>
      <vt:lpstr>PERFORMANCE ANALYSIS  PT. KERINCI UTAMA</vt:lpstr>
      <vt:lpstr>Introduction</vt:lpstr>
      <vt:lpstr>Dashboard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PT KERINCI UTAMA</dc:title>
  <dc:creator>User</dc:creator>
  <cp:lastModifiedBy>Mukhlis Aryanto</cp:lastModifiedBy>
  <cp:revision>7</cp:revision>
  <dcterms:modified xsi:type="dcterms:W3CDTF">2024-02-27T06:36:06Z</dcterms:modified>
</cp:coreProperties>
</file>