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30538551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30538551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3053855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3053855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SLIDES_API30538551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SLIDES_API30538551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30538551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30538551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30538551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3053855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30538551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30538551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30538551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30538551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SLIDES_API30538551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SLIDES_API30538551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30538551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30538551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Django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by 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Andik Al Fauzi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Happy Trianna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Andrew Sunanda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Mukhlish Rasyidi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 Overview of Django Web Framework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This presentation introduces the Django web framework, a versatile and flexible Python framework for web development. It covers its advantages, including its speed, admin interface, ecosystem of third-party packages, security, scalability, and versatility.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is Django?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A web framework developed using Python.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Built on a Model-View-Template (MVT) concept to organize and design code with a good interface.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Ready-to-use, with a number of tools available for integration.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Advantages of Django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Fast and simple to use, with a few settings to tweak and add features.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Built-in admin interface for managing application data.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Vast ecosystem of third-party packages to extend functionality.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Highly secure and scalable, with caching mechanisms to improve performance.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Versatile for various types of websites, from simple web development to scientific computing platforms and machine learning models.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Django's Admin Interface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Built-in interface for managing application data.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Allows for common tasks like adding, updating, and deleting records from the database.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25" y="939325"/>
            <a:ext cx="3756025" cy="35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Django's Third-Party Packages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Vast ecosystem of third-party packages to extend functionality.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Can add features like authentication, social media integration, and payment processing to the application.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Django's Versatility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Can be used for various types of websites, from simple web development to scientific computing platforms and machine learning models.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Versatile framework for web development.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Examples of Django Applications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News websites, marketplaces, and content management systems.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Scientific computing platforms and machine learning models.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Django Conclusion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Flexible and versatile Python framework for web development.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High security and stability even with high traffic.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Provides easy access to database support and library.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Requires Python knowledge but allows for broad exploration of web development.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Lato</vt:lpstr>
      <vt:lpstr>Arial</vt:lpstr>
      <vt:lpstr>Poppins</vt:lpstr>
      <vt:lpstr>Focus</vt:lpstr>
      <vt:lpstr>Django</vt:lpstr>
      <vt:lpstr>An Overview of Django Web Framework</vt:lpstr>
      <vt:lpstr>What is Django?</vt:lpstr>
      <vt:lpstr>Advantages of Django</vt:lpstr>
      <vt:lpstr>Django's Admin Interface</vt:lpstr>
      <vt:lpstr>Django's Third-Party Packages</vt:lpstr>
      <vt:lpstr>Django's Versatility</vt:lpstr>
      <vt:lpstr>Examples of Django Applications</vt:lpstr>
      <vt:lpstr>Django 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cp:lastModifiedBy>Hana Ulinnuha</cp:lastModifiedBy>
  <cp:revision>1</cp:revision>
  <dcterms:modified xsi:type="dcterms:W3CDTF">2023-04-11T11:25:27Z</dcterms:modified>
</cp:coreProperties>
</file>