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428 identifiers, 428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07485"/>
            <a:ext cx="10911535" cy="423660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702387" y="1665465"/>
            <a:ext cx="10786921"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143441" y="1665465"/>
            <a:ext cx="790481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898258" y="1665465"/>
            <a:ext cx="1039517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787019" y="1665465"/>
            <a:ext cx="661765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7294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568960">
                <a:tc>
                  <a:txBody>
                    <a:bodyPr/>
                    <a:lstStyle/>
                    <a:p>
                      <a:r>
                        <a:t>MyList</a:t>
                      </a:r>
                    </a:p>
                  </a:txBody>
                  <a:tcPr/>
                </a:tc>
                <a:tc>
                  <a:txBody>
                    <a:bodyPr/>
                    <a:lstStyle/>
                    <a:p>
                      <a:r>
                        <a:t>hsa04360|Axon guidance|-11.1;GO:0000902|cell morphogenesis|-9.6;GO:0120035|regulation of plasma membrane bounded cell projection organization|-8.6</a:t>
                      </a:r>
                    </a:p>
                  </a:txBody>
                  <a:tcPr/>
                </a:tc>
              </a:tr>
              <a:tr h="568960">
                <a:tc>
                  <a:txBody>
                    <a:bodyPr/>
                    <a:lstStyle/>
                    <a:p>
                      <a:r>
                        <a:t>MyList_MCODE_ALL</a:t>
                      </a:r>
                    </a:p>
                  </a:txBody>
                  <a:tcPr/>
                </a:tc>
                <a:tc>
                  <a:txBody>
                    <a:bodyPr/>
                    <a:lstStyle/>
                    <a:p>
                      <a:r>
                        <a:t>R-HSA-2187338|Visual phototransduction|-8.8;M113|PID NFAT 3PATHWAY|-8.4;WP3888|VEGFA VEGFR2 signaling|-7.7</a:t>
                      </a:r>
                    </a:p>
                  </a:txBody>
                  <a:tcPr/>
                </a:tc>
              </a:tr>
              <a:tr h="568960">
                <a:tc>
                  <a:txBody>
                    <a:bodyPr/>
                    <a:lstStyle/>
                    <a:p>
                      <a:r>
                        <a:t>MyList_SUB1_MCODE_1</a:t>
                      </a:r>
                    </a:p>
                  </a:txBody>
                  <a:tcPr/>
                </a:tc>
                <a:tc>
                  <a:txBody>
                    <a:bodyPr/>
                    <a:lstStyle/>
                    <a:p>
                      <a:r>
                        <a:t>hsa00980|Metabolism of xenobiotics by cytochrome P450|-8.5;GO:0006631|fatty acid metabolic process|-8.1;GO:0019752|carboxylic acid metabolic process|-8.1</a:t>
                      </a:r>
                    </a:p>
                  </a:txBody>
                  <a:tcPr/>
                </a:tc>
              </a:tr>
              <a:tr h="568960">
                <a:tc>
                  <a:txBody>
                    <a:bodyPr/>
                    <a:lstStyle/>
                    <a:p>
                      <a:r>
                        <a:t>MyList_SUB1_MCODE_2</a:t>
                      </a:r>
                    </a:p>
                  </a:txBody>
                  <a:tcPr/>
                </a:tc>
                <a:tc>
                  <a:txBody>
                    <a:bodyPr/>
                    <a:lstStyle/>
                    <a:p>
                      <a:r>
                        <a:t>M113|PID NFAT 3PATHWAY|-13.9;M272|PID CD8 TCR DOWNSTREAM PATHWAY|-10.0;WP3888|VEGFA VEGFR2 signaling|-9.2</a:t>
                      </a:r>
                    </a:p>
                  </a:txBody>
                  <a:tcPr/>
                </a:tc>
              </a:tr>
              <a:tr h="568960">
                <a:tc>
                  <a:txBody>
                    <a:bodyPr/>
                    <a:lstStyle/>
                    <a:p>
                      <a:r>
                        <a:t>MyList_SUB1_MCODE_3</a:t>
                      </a:r>
                    </a:p>
                  </a:txBody>
                  <a:tcPr/>
                </a:tc>
                <a:tc>
                  <a:txBody>
                    <a:bodyPr/>
                    <a:lstStyle/>
                    <a:p>
                      <a:r>
                        <a:t>R-HSA-2022928|HS-GAG biosynthesis|-11.4;R-HSA-975634|Retinoid metabolism and transport|-10.7;R-HSA-6806667|Metabolism of fat-soluble vitamins|-10.6</a:t>
                      </a:r>
                    </a:p>
                  </a:txBody>
                  <a:tcPr/>
                </a:tc>
              </a:tr>
              <a:tr h="568960">
                <a:tc>
                  <a:txBody>
                    <a:bodyPr/>
                    <a:lstStyle/>
                    <a:p>
                      <a:r>
                        <a:t>MyList_SUB1_MCODE_4</a:t>
                      </a:r>
                    </a:p>
                  </a:txBody>
                  <a:tcPr/>
                </a:tc>
                <a:tc>
                  <a:txBody>
                    <a:bodyPr/>
                    <a:lstStyle/>
                    <a:p>
                      <a:r>
                        <a:t>R-HSA-73980|RNA Polymerase III Transcription Termination|-8.8;R-HSA-74158|RNA Polymerase III Transcription|-8.0;R-HSA-749476|RNA Polymerase III Abortive And Retractive Initiation|-8.0</a:t>
                      </a:r>
                    </a:p>
                  </a:txBody>
                  <a:tcPr/>
                </a:tc>
              </a:tr>
              <a:tr h="568960">
                <a:tc>
                  <a:txBody>
                    <a:bodyPr/>
                    <a:lstStyle/>
                    <a:p>
                      <a:r>
                        <a:t>MyList_SUB1_MCODE_5</a:t>
                      </a:r>
                    </a:p>
                  </a:txBody>
                  <a:tcPr/>
                </a:tc>
                <a:tc>
                  <a:txBody>
                    <a:bodyPr/>
                    <a:lstStyle/>
                    <a:p>
                      <a:r>
                        <a:t>GO:0008277|regulation of G protein-coupled receptor signaling pathway|-6.8;R-HSA-418594|G alpha (i) signalling events|-5.9;R-HSA-388396|GPCR downstream signalling|-5.0</a:t>
                      </a:r>
                    </a:p>
                  </a:txBody>
                  <a:tcPr/>
                </a:tc>
              </a:tr>
              <a:tr h="568960">
                <a:tc>
                  <a:txBody>
                    <a:bodyPr/>
                    <a:lstStyle/>
                    <a:p>
                      <a:r>
                        <a:t>MyList_SUB2_MCODE_8</a:t>
                      </a:r>
                    </a:p>
                  </a:txBody>
                  <a:tcPr/>
                </a:tc>
                <a:tc>
                  <a:txBody>
                    <a:bodyPr/>
                    <a:lstStyle/>
                    <a:p>
                      <a:r>
                        <a:t>R-HSA-416476|G alpha (q) signalling events|-6.4;R-HSA-373076|Class A/1 (Rhodopsin-like receptors)|-5.9;R-HSA-500792|GPCR ligand binding|-5.4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