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30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74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432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810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784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286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434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673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79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3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717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5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75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9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Power BI </a:t>
            </a:r>
            <a:r>
              <a:rPr lang="en-US" sz="2800" b="1" dirty="0" smtClean="0"/>
              <a:t>Dashboard: Super Store Sales </a:t>
            </a:r>
            <a:r>
              <a:rPr lang="en-US" sz="2800" b="1" dirty="0"/>
              <a:t>&amp; Profit Insights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5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Key Insights &amp; Business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Findings:</a:t>
            </a:r>
            <a:endParaRPr lang="en-US" dirty="0"/>
          </a:p>
          <a:p>
            <a:r>
              <a:rPr lang="en-US" b="1" dirty="0"/>
              <a:t>Region A</a:t>
            </a:r>
            <a:r>
              <a:rPr lang="en-US" dirty="0"/>
              <a:t> leads in sales, while </a:t>
            </a:r>
            <a:r>
              <a:rPr lang="en-US" b="1" dirty="0"/>
              <a:t>Region X</a:t>
            </a:r>
            <a:r>
              <a:rPr lang="en-US" dirty="0"/>
              <a:t> underperforms.</a:t>
            </a:r>
          </a:p>
          <a:p>
            <a:r>
              <a:rPr lang="en-US" dirty="0"/>
              <a:t>Certain categories (e.g., </a:t>
            </a:r>
            <a:r>
              <a:rPr lang="en-US" b="1" dirty="0"/>
              <a:t>Electronics &amp; Furniture</a:t>
            </a:r>
            <a:r>
              <a:rPr lang="en-US" dirty="0"/>
              <a:t>) consistently perform well.</a:t>
            </a:r>
          </a:p>
          <a:p>
            <a:r>
              <a:rPr lang="en-US" dirty="0"/>
              <a:t>Some products benefit from discounts, while others show no correlation.</a:t>
            </a:r>
          </a:p>
          <a:p>
            <a:r>
              <a:rPr lang="en-US" dirty="0" smtClean="0"/>
              <a:t> </a:t>
            </a:r>
            <a:r>
              <a:rPr lang="en-US" b="1" dirty="0"/>
              <a:t>Actionable Recommendations: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Strengthen marketing efforts in high-performing regions.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Revise pricing and discount strategies to maximize profit margins.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Boost </a:t>
            </a:r>
            <a:r>
              <a:rPr lang="en-US" dirty="0"/>
              <a:t>visibility and promotions for underperforming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2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This Power BI dashboard provides valuable insights into </a:t>
            </a:r>
            <a:r>
              <a:rPr lang="en-IN" b="1" dirty="0"/>
              <a:t>sales trends, profit distribution, and product performance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interactive features allow for </a:t>
            </a:r>
            <a:r>
              <a:rPr lang="en-IN" b="1" dirty="0"/>
              <a:t>data-driven decision-making</a:t>
            </a:r>
            <a:r>
              <a:rPr lang="en-IN" dirty="0"/>
              <a:t>, helping optimize sales strategies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Further </a:t>
            </a:r>
            <a:r>
              <a:rPr lang="en-IN" dirty="0"/>
              <a:t>deep dives can explore </a:t>
            </a:r>
            <a:r>
              <a:rPr lang="en-IN" b="1" dirty="0"/>
              <a:t>underperforming products, customer </a:t>
            </a:r>
            <a:r>
              <a:rPr lang="en-IN" b="1" dirty="0" err="1"/>
              <a:t>behavior</a:t>
            </a:r>
            <a:r>
              <a:rPr lang="en-IN" b="1" dirty="0"/>
              <a:t>, and regional market trends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9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 &amp;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b="1" dirty="0"/>
              <a:t>:</a:t>
            </a:r>
            <a:r>
              <a:rPr lang="en-US" dirty="0"/>
              <a:t> Analyze sales and profit data from the Superstore dataset using Power BI to create actionable insights for decision-making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Key </a:t>
            </a:r>
            <a:r>
              <a:rPr lang="en-US" b="1" dirty="0"/>
              <a:t>Deliverables:</a:t>
            </a:r>
            <a:endParaRPr lang="en-US" dirty="0"/>
          </a:p>
          <a:p>
            <a:r>
              <a:rPr lang="en-US" dirty="0"/>
              <a:t>Data Cleaning &amp; Transformation</a:t>
            </a:r>
          </a:p>
          <a:p>
            <a:r>
              <a:rPr lang="en-US" dirty="0"/>
              <a:t>Key Visualizations</a:t>
            </a:r>
          </a:p>
          <a:p>
            <a:r>
              <a:rPr lang="en-US" dirty="0"/>
              <a:t>Dashboard Design</a:t>
            </a:r>
          </a:p>
          <a:p>
            <a:r>
              <a:rPr lang="en-US" dirty="0"/>
              <a:t>Business Insights &amp; Recommendations</a:t>
            </a:r>
          </a:p>
          <a:p>
            <a:pPr marL="0" indent="0">
              <a:buNone/>
            </a:pPr>
            <a:r>
              <a:rPr lang="en-US" b="1" dirty="0"/>
              <a:t>Dataset Used:</a:t>
            </a:r>
            <a:r>
              <a:rPr lang="en-US" dirty="0"/>
              <a:t> </a:t>
            </a:r>
            <a:r>
              <a:rPr lang="en-US" i="1" dirty="0"/>
              <a:t>Superstore Sales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6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Dataset Summary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 </a:t>
            </a:r>
            <a:r>
              <a:rPr lang="en-IN" b="1" dirty="0"/>
              <a:t>Data Structure:</a:t>
            </a:r>
            <a:endParaRPr lang="en-IN" dirty="0"/>
          </a:p>
          <a:p>
            <a:r>
              <a:rPr lang="en-IN" b="1" dirty="0"/>
              <a:t>Order Details:</a:t>
            </a:r>
            <a:r>
              <a:rPr lang="en-IN" dirty="0"/>
              <a:t> Order ID, Order Date, Ship Date</a:t>
            </a:r>
          </a:p>
          <a:p>
            <a:r>
              <a:rPr lang="en-IN" b="1" dirty="0"/>
              <a:t>Customer Details:</a:t>
            </a:r>
            <a:r>
              <a:rPr lang="en-IN" dirty="0"/>
              <a:t> Customer Name, Customer Segment</a:t>
            </a:r>
          </a:p>
          <a:p>
            <a:r>
              <a:rPr lang="en-IN" b="1" dirty="0"/>
              <a:t>Product Information:</a:t>
            </a:r>
            <a:r>
              <a:rPr lang="en-IN" dirty="0"/>
              <a:t> Category, Sub-Category, Product Name</a:t>
            </a:r>
          </a:p>
          <a:p>
            <a:r>
              <a:rPr lang="en-IN" b="1" dirty="0"/>
              <a:t>Sales Metrics:</a:t>
            </a:r>
            <a:r>
              <a:rPr lang="en-IN" dirty="0"/>
              <a:t> Sales Amount, Profit, Discount, Quantity</a:t>
            </a:r>
          </a:p>
          <a:p>
            <a:r>
              <a:rPr lang="en-IN" b="1" dirty="0"/>
              <a:t>Geographical Data:</a:t>
            </a:r>
            <a:r>
              <a:rPr lang="en-IN" dirty="0"/>
              <a:t> Region, State</a:t>
            </a:r>
          </a:p>
          <a:p>
            <a:r>
              <a:rPr lang="en-IN" dirty="0" smtClean="0"/>
              <a:t> </a:t>
            </a:r>
            <a:r>
              <a:rPr lang="en-IN" b="1" dirty="0"/>
              <a:t>Data Preparation: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dirty="0"/>
              <a:t>Handled missing values</a:t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dirty="0"/>
              <a:t>Removed duplicate records</a:t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dirty="0"/>
              <a:t>Ensured correct data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5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Key Performance Indicators (KPIs)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Metrics </a:t>
            </a:r>
            <a:r>
              <a:rPr lang="en-IN" b="1" dirty="0" smtClean="0"/>
              <a:t>Tracked:</a:t>
            </a:r>
            <a:endParaRPr lang="en-IN" dirty="0" smtClean="0"/>
          </a:p>
          <a:p>
            <a:r>
              <a:rPr lang="en-IN" b="1" dirty="0" smtClean="0"/>
              <a:t> Total </a:t>
            </a:r>
            <a:r>
              <a:rPr lang="en-IN" b="1" dirty="0"/>
              <a:t>Sales</a:t>
            </a:r>
            <a:r>
              <a:rPr lang="en-IN" dirty="0"/>
              <a:t> – Measures overall revenue.</a:t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b="1" dirty="0"/>
              <a:t>Total Profit</a:t>
            </a:r>
            <a:r>
              <a:rPr lang="en-IN" dirty="0"/>
              <a:t> – Indicates profitability.</a:t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b="1" dirty="0"/>
              <a:t>Total Quantity Sold</a:t>
            </a:r>
            <a:r>
              <a:rPr lang="en-IN" dirty="0"/>
              <a:t> – Highlights demand and product performance.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Visuals:</a:t>
            </a:r>
            <a:r>
              <a:rPr lang="en-IN" dirty="0"/>
              <a:t> KPI Cards in Power BI showcasing these metrics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b="1" dirty="0"/>
              <a:t>Insights:</a:t>
            </a:r>
            <a:endParaRPr lang="en-IN" dirty="0"/>
          </a:p>
          <a:p>
            <a:r>
              <a:rPr lang="en-IN" dirty="0"/>
              <a:t>Total revenue trends over time.</a:t>
            </a:r>
          </a:p>
          <a:p>
            <a:r>
              <a:rPr lang="en-IN" dirty="0"/>
              <a:t>Profitability relative to sales.</a:t>
            </a:r>
          </a:p>
          <a:p>
            <a:r>
              <a:rPr lang="en-IN" dirty="0"/>
              <a:t>High-demand products and 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Sales Trends &amp; Regional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2103120"/>
            <a:ext cx="7280031" cy="2767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Monthly </a:t>
            </a:r>
            <a:r>
              <a:rPr lang="en-US" b="1" dirty="0"/>
              <a:t>Sales Trends: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Line chart showing sales fluctuations over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Insight:</a:t>
            </a:r>
            <a:r>
              <a:rPr lang="en-US" dirty="0"/>
              <a:t> Identifies peak sales months and potential seasonal trends.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4498584"/>
            <a:ext cx="7077808" cy="22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Profit Distribution by Region: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Visualization</a:t>
            </a:r>
            <a:r>
              <a:rPr lang="en-US" b="1" dirty="0"/>
              <a:t>:</a:t>
            </a:r>
            <a:r>
              <a:rPr lang="en-US" dirty="0"/>
              <a:t> Map displaying regional profit variations.</a:t>
            </a:r>
          </a:p>
          <a:p>
            <a:r>
              <a:rPr lang="en-US" b="1" dirty="0"/>
              <a:t>Insight:</a:t>
            </a:r>
            <a:r>
              <a:rPr lang="en-US" dirty="0"/>
              <a:t> Highlights the most and least profitable regions.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07" y="3437792"/>
            <a:ext cx="8674021" cy="30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 &amp; Bottom Products by Profit: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7" y="2214694"/>
            <a:ext cx="4935429" cy="3424237"/>
          </a:xfrm>
        </p:spPr>
      </p:pic>
      <p:sp>
        <p:nvSpPr>
          <p:cNvPr id="4" name="Rectangle 3"/>
          <p:cNvSpPr/>
          <p:nvPr/>
        </p:nvSpPr>
        <p:spPr>
          <a:xfrm>
            <a:off x="1327638" y="2828836"/>
            <a:ext cx="5978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Visualization</a:t>
            </a:r>
            <a:r>
              <a:rPr lang="en-US" b="1" dirty="0"/>
              <a:t>:</a:t>
            </a:r>
            <a:r>
              <a:rPr lang="en-US" dirty="0"/>
              <a:t> Bar chart ranking the most and least profitable products.</a:t>
            </a:r>
          </a:p>
          <a:p>
            <a:r>
              <a:rPr lang="en-US" b="1" dirty="0"/>
              <a:t>Insight:</a:t>
            </a:r>
            <a:r>
              <a:rPr lang="en-US" dirty="0"/>
              <a:t> Guides inventory and marketing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Discount Impact on Profitability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6336323" cy="39319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/>
              <a:t>Visualization:</a:t>
            </a:r>
            <a:r>
              <a:rPr lang="en-IN" dirty="0"/>
              <a:t> Scatter plot showing discount percentage vs. profit.</a:t>
            </a:r>
          </a:p>
          <a:p>
            <a:r>
              <a:rPr lang="en-IN" b="1" dirty="0"/>
              <a:t>Insight:</a:t>
            </a:r>
            <a:r>
              <a:rPr lang="en-IN" dirty="0"/>
              <a:t> Helps determine the optimal discount range to maximize profit.</a:t>
            </a:r>
          </a:p>
          <a:p>
            <a:r>
              <a:rPr lang="en-IN" b="1" dirty="0"/>
              <a:t>Key Takeaway:</a:t>
            </a:r>
            <a:r>
              <a:rPr lang="en-IN" dirty="0"/>
              <a:t> Higher discounts don’t always translate to higher profitability.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78" y="1496451"/>
            <a:ext cx="4588154" cy="43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Super Store Sales </a:t>
            </a:r>
            <a:r>
              <a:rPr lang="en-IN" b="1" dirty="0"/>
              <a:t>Performance Dashboard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4604238" cy="393192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</a:t>
            </a:r>
            <a:r>
              <a:rPr lang="en-IN" b="1" dirty="0"/>
              <a:t>Dashboard Features</a:t>
            </a:r>
            <a:r>
              <a:rPr lang="en-IN" b="1" dirty="0" smtClean="0"/>
              <a:t>: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b="1" dirty="0"/>
              <a:t>Interactive Filters</a:t>
            </a:r>
            <a:r>
              <a:rPr lang="en-IN" dirty="0"/>
              <a:t> – Drill down by date, region, customer segment, and product category.</a:t>
            </a:r>
            <a:br>
              <a:rPr lang="en-IN" dirty="0"/>
            </a:br>
            <a:r>
              <a:rPr lang="en-IN" b="1" dirty="0" smtClean="0"/>
              <a:t>Drill-Through </a:t>
            </a:r>
            <a:r>
              <a:rPr lang="en-IN" b="1" dirty="0"/>
              <a:t>Capabilities</a:t>
            </a:r>
            <a:r>
              <a:rPr lang="en-IN" dirty="0"/>
              <a:t> – Enables deeper analysis.</a:t>
            </a:r>
            <a:br>
              <a:rPr lang="en-IN" dirty="0"/>
            </a:br>
            <a:r>
              <a:rPr lang="en-IN" b="1" dirty="0" smtClean="0"/>
              <a:t>User-Friendly </a:t>
            </a:r>
            <a:r>
              <a:rPr lang="en-IN" b="1" dirty="0"/>
              <a:t>Interface</a:t>
            </a:r>
            <a:r>
              <a:rPr lang="en-IN" dirty="0"/>
              <a:t> – Designed for quick decision-making.</a:t>
            </a:r>
          </a:p>
          <a:p>
            <a:r>
              <a:rPr lang="en-IN" dirty="0" smtClean="0"/>
              <a:t> </a:t>
            </a:r>
            <a:r>
              <a:rPr lang="en-IN" b="1" dirty="0"/>
              <a:t>Screenshot of the Power BI Dashboard</a:t>
            </a:r>
            <a:r>
              <a:rPr lang="en-IN" dirty="0"/>
              <a:t> showcasing all key metrics and trends.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8394"/>
            <a:ext cx="5533698" cy="50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</TotalTime>
  <Words>511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Power BI Dashboard: Super Store Sales &amp; Profit Insights</vt:lpstr>
      <vt:lpstr>Objective &amp; Overview </vt:lpstr>
      <vt:lpstr>Dataset Summary </vt:lpstr>
      <vt:lpstr>Key Performance Indicators (KPIs) </vt:lpstr>
      <vt:lpstr>Sales Trends &amp; Regional Insights </vt:lpstr>
      <vt:lpstr>Profit Distribution by Region: </vt:lpstr>
      <vt:lpstr>Top &amp; Bottom Products by Profit: </vt:lpstr>
      <vt:lpstr>Discount Impact on Profitability </vt:lpstr>
      <vt:lpstr>Super Store Sales Performance Dashboard </vt:lpstr>
      <vt:lpstr>Key Insights &amp; Business Recommendations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Dashboard: Super Store Sales &amp; Profit Insights</dc:title>
  <dc:creator>MUKILAN</dc:creator>
  <cp:lastModifiedBy>MUKILAN</cp:lastModifiedBy>
  <cp:revision>3</cp:revision>
  <dcterms:created xsi:type="dcterms:W3CDTF">2025-04-01T19:21:42Z</dcterms:created>
  <dcterms:modified xsi:type="dcterms:W3CDTF">2025-04-01T19:43:15Z</dcterms:modified>
</cp:coreProperties>
</file>