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 lvl="0">
      <a:defRPr lang="en-US"/>
    </a:defPPr>
    <a:lvl1pPr marL="0" lv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-708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10-09-2025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4353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3A66CBCE-C570-BF79-E9FC-D58D2CCEC5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67609401-2943-12A3-35D5-351ECEE75D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7821F144-BC52-15DF-1FD2-FE458942C9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01F5F34-66F8-A3D0-528F-D416DFECCF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332343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CDE75920-162F-8C79-86C6-18BBB455BB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430D8FFC-BD76-5F17-200F-21829C9685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7C6236F6-8C5E-B359-4575-C8593958D2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3ACD7C0-0B28-2410-A371-EA15D7EC5F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19523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C87234E1-86B1-6DE3-A44F-812E5CB3DA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3B81BA27-C43A-12F4-DEE8-19BA282461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FC5A730B-B04F-F9B2-8AC3-F529F73108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5C484F1-AB48-6D3A-6463-4E71DAD969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75127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F4789E01-076A-E8FD-5C2A-4C2CFE60A8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ECC7EED8-6853-0667-A100-B1FD7907B5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86D3F175-00C0-2EAB-8DB3-830AEA8D52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CB2B596-C014-FA6E-8760-E352158926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40295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50E8C825-2D32-A0A7-4FC0-BA19F1A38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EFAB5B91-02DC-FE35-2DB2-4DCDA16835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424CAF30-1E7F-AC83-E7FF-201A622D1C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F206852-98F9-0B49-EE0B-AF3D96B481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570661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62AFDEB8-3707-BBF9-1146-B3EF84589D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9EA2166C-8B4D-85FB-C224-C677973F3D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4E2E1F8B-92FD-7D92-0A24-BEC203AAC8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6742299-DC8B-8129-9E97-6E513286F3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356255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6C1C87B7-4A7D-BA09-31BA-28D8F4366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EBF1C9E5-81E4-CFB2-936E-80F1F63124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86B9C56E-821B-FF25-4F88-60EACBDC7B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E766F3A-A64E-2D7F-5AC7-8EDC78F6D1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568085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799CF166-9714-F6DA-0161-086F09FC26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BEA60270-8834-E040-9FF5-9470083F8B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46F92B8C-B8EB-AA20-C550-BFC6601997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447013E-10DB-E328-9D4A-B148F2A453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03546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6A1488EB-D57D-08E0-C8FF-91944D181B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F5595DD9-B0F9-11DB-DDD1-3F3D65E113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AD9A753A-F9FD-533C-EA2B-4179890610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12103B5-3EBF-B9DA-0FB6-E66215CB0A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77648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06BFFCCE-A0E1-BFBC-4281-1A0E5F32E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D2468227-EE95-3F69-78A6-2D474839E3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217B38BC-353C-7AF9-6A5D-20412D45B1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96B262F-4760-19BC-7A77-862D9014F5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32077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4028762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2008842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2357690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2472874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14856784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1771552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1912219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16549718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34148552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  <p:extLst>
      <p:ext uri="{BB962C8B-B14F-4D97-AF65-F5344CB8AC3E}">
        <p14:creationId xmlns="" xmlns:p14="http://schemas.microsoft.com/office/powerpoint/2010/main" val="1695118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1201711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44615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2098261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1992813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1485272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2512758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2864799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1982832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960863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828" r:id="rId16"/>
    <p:sldLayoutId id="2147483829" r:id="rId17"/>
    <p:sldLayoutId id="2147483830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04800" y="838495"/>
            <a:ext cx="12039600" cy="11862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400" b="1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Roboto" panose="020F0502020204030204" pitchFamily="2" charset="0"/>
              </a:rPr>
            </a:br>
            <a:endParaRPr spc="15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0352540" y="748586"/>
            <a:ext cx="838199" cy="3148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000" spc="10" dirty="0">
                <a:solidFill>
                  <a:schemeClr val="tx1"/>
                </a:solidFill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z="2000" spc="10" dirty="0">
              <a:solidFill>
                <a:schemeClr val="tx1"/>
              </a:solidFill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533400" y="304800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STUDENT NAME</a:t>
            </a:r>
            <a:r>
              <a:rPr lang="en-US" sz="2400" b="1" dirty="0" smtClean="0"/>
              <a:t>: </a:t>
            </a:r>
            <a:r>
              <a:rPr lang="en-US" sz="2400" b="1" dirty="0" err="1" smtClean="0"/>
              <a:t>Mukilan</a:t>
            </a:r>
            <a:r>
              <a:rPr lang="en-US" sz="2400" b="1" dirty="0" smtClean="0"/>
              <a:t> K</a:t>
            </a:r>
            <a:endParaRPr lang="en-US" sz="2400" dirty="0"/>
          </a:p>
          <a:p>
            <a:r>
              <a:rPr lang="en-US" sz="2400" b="1" dirty="0"/>
              <a:t>REGISTER NO AND NMID: </a:t>
            </a:r>
            <a:r>
              <a:rPr lang="en-US" sz="2400" dirty="0" smtClean="0"/>
              <a:t>asunm115212400283</a:t>
            </a:r>
            <a:endParaRPr lang="en-US" sz="2400" dirty="0">
              <a:cs typeface="Calibri"/>
            </a:endParaRPr>
          </a:p>
          <a:p>
            <a:r>
              <a:rPr lang="en-US" sz="2400" b="1" dirty="0"/>
              <a:t>DEPARTMENT: </a:t>
            </a:r>
            <a:r>
              <a:rPr lang="en-US" sz="2400" dirty="0"/>
              <a:t>BCA(Computer Application)</a:t>
            </a:r>
          </a:p>
          <a:p>
            <a:r>
              <a:rPr lang="en-US" sz="2400" b="1" dirty="0"/>
              <a:t>COLLEGE: </a:t>
            </a:r>
            <a:r>
              <a:rPr lang="en-US" sz="2400" dirty="0"/>
              <a:t>Sri </a:t>
            </a:r>
            <a:r>
              <a:rPr lang="en-US" sz="2400" dirty="0" err="1"/>
              <a:t>Subramaniya</a:t>
            </a:r>
            <a:r>
              <a:rPr lang="en-US" sz="2400" dirty="0"/>
              <a:t> Swamy Government Arts </a:t>
            </a:r>
            <a:r>
              <a:rPr lang="en-US" sz="2400" dirty="0" smtClean="0"/>
              <a:t>      college</a:t>
            </a:r>
            <a:endParaRPr lang="en-US" sz="2400" dirty="0"/>
          </a:p>
          <a:p>
            <a:r>
              <a:rPr lang="en-US" sz="2400" b="1" dirty="0"/>
              <a:t>           </a:t>
            </a:r>
            <a:endParaRPr lang="en-IN" sz="2400" b="1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"/>
          <p:cNvSpPr txBox="1">
            <a:spLocks noGrp="1"/>
          </p:cNvSpPr>
          <p:nvPr>
            <p:ph type="ctrTitle"/>
          </p:nvPr>
        </p:nvSpPr>
        <p:spPr>
          <a:xfrm>
            <a:off x="-2133600" y="778081"/>
            <a:ext cx="13324200" cy="5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ctr" anchorCtr="0">
            <a:spAutoFit/>
          </a:bodyPr>
          <a:lstStyle/>
          <a:p>
            <a:pPr marL="3213735" lvl="0" indent="0" algn="l" rtl="0">
              <a:spcBef>
                <a:spcPts val="0"/>
              </a:spcBef>
              <a:spcAft>
                <a:spcPts val="0"/>
              </a:spcAft>
              <a:buClr>
                <a:srgbClr val="F6D3AE"/>
              </a:buClr>
              <a:buSzPts val="3600"/>
              <a:buFont typeface="Trebuchet MS"/>
              <a:buNone/>
            </a:pPr>
            <a:r>
              <a:rPr lang="en-US" sz="3600" b="1" i="1">
                <a:solidFill>
                  <a:srgbClr val="F6D3AE"/>
                </a:solidFill>
              </a:rPr>
              <a:t>RESULTS AND SCREENSHOT</a:t>
            </a:r>
            <a:endParaRPr sz="3600" b="1" i="1">
              <a:solidFill>
                <a:srgbClr val="F6D3AE"/>
              </a:solidFill>
            </a:endParaRPr>
          </a:p>
        </p:txBody>
      </p:sp>
      <p:sp>
        <p:nvSpPr>
          <p:cNvPr id="53" name="Google Shape;53;p2"/>
          <p:cNvSpPr txBox="1">
            <a:spLocks noGrp="1"/>
          </p:cNvSpPr>
          <p:nvPr>
            <p:ph type="sldNum" idx="7"/>
          </p:nvPr>
        </p:nvSpPr>
        <p:spPr>
          <a:xfrm>
            <a:off x="10352540" y="748586"/>
            <a:ext cx="838200" cy="3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b" anchorCtr="0">
            <a:spAutoFit/>
          </a:bodyPr>
          <a:lstStyle/>
          <a:p>
            <a:pPr marL="381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chemeClr val="dk1"/>
                </a:solidFill>
              </a:rPr>
              <a:pPr marL="3810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sz="2000">
              <a:solidFill>
                <a:schemeClr val="dk1"/>
              </a:solidFill>
            </a:endParaRPr>
          </a:p>
        </p:txBody>
      </p:sp>
      <p:pic>
        <p:nvPicPr>
          <p:cNvPr id="54" name="Google Shape;5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2"/>
          <p:cNvSpPr txBox="1"/>
          <p:nvPr/>
        </p:nvSpPr>
        <p:spPr>
          <a:xfrm>
            <a:off x="788593" y="2498690"/>
            <a:ext cx="8610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Results of my porfolio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6" name="Google Shape;56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10400" y="2514600"/>
            <a:ext cx="4744092" cy="3127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0" name="Picture 6" descr="C:\Users\CLP\Pictures\Screenshots\mugilan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8966" y="3474720"/>
            <a:ext cx="4686264" cy="23307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608B4259-F551-B74F-9B36-6D0337264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>
            <a:extLst>
              <a:ext uri="{FF2B5EF4-FFF2-40B4-BE49-F238E27FC236}">
                <a16:creationId xmlns="" xmlns:a16="http://schemas.microsoft.com/office/drawing/2014/main" id="{2FF0E662-3CCD-55A0-38E2-E89A053D182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2362200" y="1001417"/>
            <a:ext cx="762952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i="1" spc="15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CONCLUSION</a:t>
            </a:r>
            <a:endParaRPr sz="3600" b="1" i="1" spc="15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="" xmlns:a16="http://schemas.microsoft.com/office/drawing/2014/main" id="{B415CBF6-D7B2-0056-048E-909F1413EC28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352540" y="748586"/>
            <a:ext cx="838199" cy="3148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000" spc="10" dirty="0">
                <a:solidFill>
                  <a:schemeClr val="tx1"/>
                </a:solidFill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2000" spc="10" dirty="0">
              <a:solidFill>
                <a:schemeClr val="tx1"/>
              </a:solidFill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="" xmlns:a16="http://schemas.microsoft.com/office/drawing/2014/main" id="{443F12EA-9644-9C84-C701-9F968BCD7D2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374CFF21-C497-A5A5-2A5E-5C1AEF48C7E9}"/>
              </a:ext>
            </a:extLst>
          </p:cNvPr>
          <p:cNvSpPr txBox="1"/>
          <p:nvPr/>
        </p:nvSpPr>
        <p:spPr>
          <a:xfrm>
            <a:off x="762000" y="2819400"/>
            <a:ext cx="8610600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This project helped me understand how web pages are built and styled. I learned how to organize content, use basic tags, and apply CSS rules. I also got familiar with GitHub and how to share my work online.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3969748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 txBox="1">
            <a:spLocks noGrp="1"/>
          </p:cNvSpPr>
          <p:nvPr>
            <p:ph type="ctrTitle"/>
          </p:nvPr>
        </p:nvSpPr>
        <p:spPr>
          <a:xfrm>
            <a:off x="-2333625" y="914400"/>
            <a:ext cx="7629600" cy="11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ctr" anchorCtr="0">
            <a:spAutoFit/>
          </a:bodyPr>
          <a:lstStyle/>
          <a:p>
            <a:pPr marL="3213735" lvl="0" indent="0" algn="l" rtl="0">
              <a:spcBef>
                <a:spcPts val="0"/>
              </a:spcBef>
              <a:spcAft>
                <a:spcPts val="0"/>
              </a:spcAft>
              <a:buClr>
                <a:srgbClr val="F6D3AE"/>
              </a:buClr>
              <a:buSzPts val="4000"/>
              <a:buFont typeface="Times New Roman"/>
              <a:buNone/>
            </a:pPr>
            <a:r>
              <a:rPr lang="en-US" sz="4000" b="1" i="1">
                <a:solidFill>
                  <a:srgbClr val="F6D3A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</a:t>
            </a:r>
            <a:r>
              <a:rPr lang="en-US" sz="4000" b="1">
                <a:solidFill>
                  <a:srgbClr val="F6D3A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1" i="1">
                <a:solidFill>
                  <a:srgbClr val="F6D3A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TITLE</a:t>
            </a:r>
            <a:r>
              <a:rPr lang="en-US" b="1" i="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US" b="1" i="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sp>
        <p:nvSpPr>
          <p:cNvPr id="48" name="Google Shape;48;p1"/>
          <p:cNvSpPr txBox="1">
            <a:spLocks noGrp="1"/>
          </p:cNvSpPr>
          <p:nvPr>
            <p:ph type="sldNum" idx="7"/>
          </p:nvPr>
        </p:nvSpPr>
        <p:spPr>
          <a:xfrm>
            <a:off x="10352540" y="748586"/>
            <a:ext cx="838200" cy="3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b" anchorCtr="0">
            <a:spAutoFit/>
          </a:bodyPr>
          <a:lstStyle/>
          <a:p>
            <a:pPr marL="381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chemeClr val="dk1"/>
                </a:solidFill>
              </a:rPr>
              <a:pPr marL="3810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sz="2000">
              <a:solidFill>
                <a:schemeClr val="dk1"/>
              </a:solidFill>
            </a:endParaRPr>
          </a:p>
        </p:txBody>
      </p:sp>
      <p:pic>
        <p:nvPicPr>
          <p:cNvPr id="49" name="Google Shape;4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"/>
          <p:cNvSpPr txBox="1"/>
          <p:nvPr/>
        </p:nvSpPr>
        <p:spPr>
          <a:xfrm>
            <a:off x="676275" y="2598003"/>
            <a:ext cx="8610600" cy="8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"My First Web Portfolio: Learning HTML, CSS &amp; Java Basics"           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1CDAF42-C417-FB12-1D8E-061026B69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>
            <a:extLst>
              <a:ext uri="{FF2B5EF4-FFF2-40B4-BE49-F238E27FC236}">
                <a16:creationId xmlns="" xmlns:a16="http://schemas.microsoft.com/office/drawing/2014/main" id="{474719FD-D33F-E52A-B016-EEBF264C533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2209800" y="762000"/>
            <a:ext cx="7629525" cy="112466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000" b="1" i="1" spc="600" dirty="0">
                <a:solidFill>
                  <a:schemeClr val="accent4">
                    <a:lumMod val="40000"/>
                    <a:lumOff val="60000"/>
                  </a:schemeClr>
                </a:solidFill>
                <a:latin typeface="Roboto" panose="020F0502020204030204" pitchFamily="2" charset="0"/>
              </a:rPr>
              <a:t>AGENDA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>
            <a:extLst>
              <a:ext uri="{FF2B5EF4-FFF2-40B4-BE49-F238E27FC236}">
                <a16:creationId xmlns="" xmlns:a16="http://schemas.microsoft.com/office/drawing/2014/main" id="{A75C4532-90FF-920D-3675-259E8C8702CA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352540" y="748586"/>
            <a:ext cx="838199" cy="3148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000" spc="10" dirty="0">
                <a:solidFill>
                  <a:schemeClr val="tx1"/>
                </a:solidFill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z="2000" spc="10" dirty="0">
              <a:solidFill>
                <a:schemeClr val="tx1"/>
              </a:solidFill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="" xmlns:a16="http://schemas.microsoft.com/office/drawing/2014/main" id="{C2FF177E-63AB-2920-9165-D00A18B7107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B131D799-6A91-979C-0BB2-8004AE6141A1}"/>
              </a:ext>
            </a:extLst>
          </p:cNvPr>
          <p:cNvSpPr txBox="1"/>
          <p:nvPr/>
        </p:nvSpPr>
        <p:spPr>
          <a:xfrm>
            <a:off x="914400" y="2369230"/>
            <a:ext cx="8610600" cy="34163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• 	Problem Statement</a:t>
            </a:r>
          </a:p>
          <a:p>
            <a:r>
              <a:rPr lang="en-US" sz="2400" dirty="0"/>
              <a:t>• 	Project Overview</a:t>
            </a:r>
          </a:p>
          <a:p>
            <a:r>
              <a:rPr lang="en-US" sz="2400" dirty="0"/>
              <a:t>• 	End Users</a:t>
            </a:r>
          </a:p>
          <a:p>
            <a:r>
              <a:rPr lang="en-US" sz="2400" dirty="0"/>
              <a:t>• 	Tools and Technologies</a:t>
            </a:r>
          </a:p>
          <a:p>
            <a:r>
              <a:rPr lang="en-US" sz="2400" dirty="0"/>
              <a:t>• 	Portfolio Design and Layout</a:t>
            </a:r>
          </a:p>
          <a:p>
            <a:r>
              <a:rPr lang="en-US" sz="2400" dirty="0"/>
              <a:t>• 	Features and Functionality</a:t>
            </a:r>
          </a:p>
          <a:p>
            <a:r>
              <a:rPr lang="en-US" sz="2400" dirty="0"/>
              <a:t>• 	Results and Screenshots</a:t>
            </a:r>
          </a:p>
          <a:p>
            <a:r>
              <a:rPr lang="en-US" sz="2400" dirty="0"/>
              <a:t>• 	Conclusion</a:t>
            </a:r>
          </a:p>
          <a:p>
            <a:r>
              <a:rPr lang="en-US" sz="2400" dirty="0"/>
              <a:t>• 	GitHub Link           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1086351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2C7FAB2F-EAA3-4491-4087-49D19E32B0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>
            <a:extLst>
              <a:ext uri="{FF2B5EF4-FFF2-40B4-BE49-F238E27FC236}">
                <a16:creationId xmlns="" xmlns:a16="http://schemas.microsoft.com/office/drawing/2014/main" id="{D1D521CD-AE9C-8612-D3ED-9B20A7A51A7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2362200" y="919369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1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Roboto" panose="020F0502020204030204" pitchFamily="2" charset="0"/>
              </a:rPr>
              <a:t>PROBLEM STATEMENT </a:t>
            </a:r>
            <a:r>
              <a:rPr lang="en-US" b="1" i="1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1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i="1" spc="15" dirty="0"/>
          </a:p>
        </p:txBody>
      </p:sp>
      <p:sp>
        <p:nvSpPr>
          <p:cNvPr id="11" name="object 11">
            <a:extLst>
              <a:ext uri="{FF2B5EF4-FFF2-40B4-BE49-F238E27FC236}">
                <a16:creationId xmlns="" xmlns:a16="http://schemas.microsoft.com/office/drawing/2014/main" id="{761A4274-B3DE-7205-C8B8-AE64C6AE1FB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352540" y="748586"/>
            <a:ext cx="838199" cy="3148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000" spc="10" dirty="0">
                <a:solidFill>
                  <a:schemeClr val="tx1"/>
                </a:solidFill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z="2000" spc="10" dirty="0">
              <a:solidFill>
                <a:schemeClr val="tx1"/>
              </a:solidFill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="" xmlns:a16="http://schemas.microsoft.com/office/drawing/2014/main" id="{3E21E1BC-07F7-7EE9-4CE3-619F45CB369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F693AFD6-618D-A6D3-8D7E-D9721D2B0268}"/>
              </a:ext>
            </a:extLst>
          </p:cNvPr>
          <p:cNvSpPr txBox="1"/>
          <p:nvPr/>
        </p:nvSpPr>
        <p:spPr>
          <a:xfrm>
            <a:off x="762000" y="266700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As a beginner in computer science, I wanted to create a simple digital portfolio to showcase my learning journey. I faced challenges like understanding basic syntax, layout design, and how to connect different parts of a webpage.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93967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B5058B7C-D497-DCCF-C22E-DE52416D9B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>
            <a:extLst>
              <a:ext uri="{FF2B5EF4-FFF2-40B4-BE49-F238E27FC236}">
                <a16:creationId xmlns="" xmlns:a16="http://schemas.microsoft.com/office/drawing/2014/main" id="{4B2CD568-A12A-63EE-3D79-FD312F0AFEC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2449061" y="864136"/>
            <a:ext cx="13639800" cy="112466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000" b="1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>
            <a:extLst>
              <a:ext uri="{FF2B5EF4-FFF2-40B4-BE49-F238E27FC236}">
                <a16:creationId xmlns="" xmlns:a16="http://schemas.microsoft.com/office/drawing/2014/main" id="{11291C02-87B3-013E-0516-EF3FDB9F4DDA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352540" y="748586"/>
            <a:ext cx="838199" cy="3148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000" spc="10" dirty="0">
                <a:solidFill>
                  <a:schemeClr val="tx1"/>
                </a:solidFill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z="2000" spc="10" dirty="0">
              <a:solidFill>
                <a:schemeClr val="tx1"/>
              </a:solidFill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="" xmlns:a16="http://schemas.microsoft.com/office/drawing/2014/main" id="{490F9F36-057E-5AAC-B1A5-47D462E77E8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72BB575-EA90-DFA8-113B-1DB62648D03A}"/>
              </a:ext>
            </a:extLst>
          </p:cNvPr>
          <p:cNvSpPr txBox="1"/>
          <p:nvPr/>
        </p:nvSpPr>
        <p:spPr>
          <a:xfrm>
            <a:off x="676275" y="3047039"/>
            <a:ext cx="8610600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This project is a basic student portfolio website built using HTML and CSS. It includes sections like About Me, Skills, Projects, and Contact Info. I also added a small Java script to demonstrate my coding practice.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3980984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2FDB3FC7-708E-C1DD-2B87-58C57853D7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>
            <a:extLst>
              <a:ext uri="{FF2B5EF4-FFF2-40B4-BE49-F238E27FC236}">
                <a16:creationId xmlns="" xmlns:a16="http://schemas.microsoft.com/office/drawing/2014/main" id="{15FEB855-D3DD-1F46-9B89-68FCC5F759A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2362200" y="794266"/>
            <a:ext cx="13552939" cy="112466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000" b="1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Roboto" panose="020F0502020204030204" pitchFamily="2" charset="0"/>
              </a:rPr>
              <a:t>WHO ARE THE END USERS?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>
            <a:extLst>
              <a:ext uri="{FF2B5EF4-FFF2-40B4-BE49-F238E27FC236}">
                <a16:creationId xmlns="" xmlns:a16="http://schemas.microsoft.com/office/drawing/2014/main" id="{C761BA2E-8A90-1D42-F2AA-BC45050D66F5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352540" y="748586"/>
            <a:ext cx="838199" cy="3148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000" spc="10" dirty="0">
                <a:solidFill>
                  <a:schemeClr val="tx1"/>
                </a:solidFill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z="2000" spc="10" dirty="0">
              <a:solidFill>
                <a:schemeClr val="tx1"/>
              </a:solidFill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="" xmlns:a16="http://schemas.microsoft.com/office/drawing/2014/main" id="{A66DD75D-C611-62B7-3520-C6095A0A3D4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B4518EB5-1A49-B16D-1949-FA8A0BB2A198}"/>
              </a:ext>
            </a:extLst>
          </p:cNvPr>
          <p:cNvSpPr txBox="1"/>
          <p:nvPr/>
        </p:nvSpPr>
        <p:spPr>
          <a:xfrm>
            <a:off x="838200" y="2209800"/>
            <a:ext cx="8610600" cy="2930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• 	Myself (to track progress)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• 	Teachers (for review and feedback)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• 	Friends and classmates (to share ideas)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• 	Future recruiters (as I grow my skills)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4073705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745994E9-A326-2529-8872-F0A60A267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>
            <a:extLst>
              <a:ext uri="{FF2B5EF4-FFF2-40B4-BE49-F238E27FC236}">
                <a16:creationId xmlns="" xmlns:a16="http://schemas.microsoft.com/office/drawing/2014/main" id="{FABBCF17-2282-2F5A-4542-F4992DF626D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2133600" y="808858"/>
            <a:ext cx="13716000" cy="112466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000" b="1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Roboto" panose="020F0502020204030204" pitchFamily="2" charset="0"/>
              </a:rPr>
              <a:t>TOOLS AND TECHNIQUES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>
            <a:extLst>
              <a:ext uri="{FF2B5EF4-FFF2-40B4-BE49-F238E27FC236}">
                <a16:creationId xmlns="" xmlns:a16="http://schemas.microsoft.com/office/drawing/2014/main" id="{984BDD1A-9AA8-236C-D42C-0063DC2B07CE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352540" y="748586"/>
            <a:ext cx="838199" cy="3148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000" spc="10" dirty="0">
                <a:solidFill>
                  <a:schemeClr val="tx1"/>
                </a:solidFill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z="2000" spc="10" dirty="0">
              <a:solidFill>
                <a:schemeClr val="tx1"/>
              </a:solidFill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="" xmlns:a16="http://schemas.microsoft.com/office/drawing/2014/main" id="{B9CF323E-BCEE-C824-867C-0B217B4EF72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94694030-DB1B-9E56-A29A-6BCCDE7AB27B}"/>
              </a:ext>
            </a:extLst>
          </p:cNvPr>
          <p:cNvSpPr txBox="1"/>
          <p:nvPr/>
        </p:nvSpPr>
        <p:spPr>
          <a:xfrm>
            <a:off x="990600" y="2241302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• 	HTML for structure</a:t>
            </a:r>
          </a:p>
          <a:p>
            <a:r>
              <a:rPr lang="en-US" sz="2400" dirty="0"/>
              <a:t>• 	CSS for styling</a:t>
            </a:r>
          </a:p>
          <a:p>
            <a:r>
              <a:rPr lang="en-US" sz="2400" dirty="0"/>
              <a:t>• 	Java for basic scripting</a:t>
            </a:r>
          </a:p>
          <a:p>
            <a:r>
              <a:rPr lang="en-US" sz="2400" dirty="0"/>
              <a:t>• 	Code Pen as my editor</a:t>
            </a:r>
          </a:p>
          <a:p>
            <a:r>
              <a:rPr lang="en-US" sz="2400" dirty="0"/>
              <a:t>• 	GitHub for version control and sharing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3434406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0976FA9-076D-461C-2F4E-5BC802B0CB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>
            <a:extLst>
              <a:ext uri="{FF2B5EF4-FFF2-40B4-BE49-F238E27FC236}">
                <a16:creationId xmlns="" xmlns:a16="http://schemas.microsoft.com/office/drawing/2014/main" id="{FB8E5816-BC78-7BF2-8A3D-855A6E0968E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2438400" y="953488"/>
            <a:ext cx="14173200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i="1" spc="15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PORTFOLIO DESIGN AND LAYOUT</a:t>
            </a:r>
            <a:endParaRPr sz="3600" b="1" i="1" spc="15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="" xmlns:a16="http://schemas.microsoft.com/office/drawing/2014/main" id="{A809C02E-31E8-FE79-7CAC-66D18F1A501A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352540" y="748586"/>
            <a:ext cx="838199" cy="3148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000" spc="10" dirty="0">
                <a:solidFill>
                  <a:schemeClr val="tx1"/>
                </a:solidFill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2000" spc="10" dirty="0">
              <a:solidFill>
                <a:schemeClr val="tx1"/>
              </a:solidFill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="" xmlns:a16="http://schemas.microsoft.com/office/drawing/2014/main" id="{0A76644D-9CE2-0F1A-F043-270DFC7A8F0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0921BE3-AC3A-0B84-4901-12FCA21CBA3E}"/>
              </a:ext>
            </a:extLst>
          </p:cNvPr>
          <p:cNvSpPr txBox="1"/>
          <p:nvPr/>
        </p:nvSpPr>
        <p:spPr>
          <a:xfrm>
            <a:off x="676275" y="2667000"/>
            <a:ext cx="861060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• 	Simple layout with a header, navigation bar, and footer         </a:t>
            </a:r>
          </a:p>
          <a:p>
            <a:r>
              <a:rPr lang="en-US" sz="2400" dirty="0"/>
              <a:t>• 	Light color scheme for readability</a:t>
            </a:r>
          </a:p>
          <a:p>
            <a:r>
              <a:rPr lang="en-US" sz="2400" dirty="0"/>
              <a:t>• 	Responsive design using basic CSS media queries</a:t>
            </a:r>
          </a:p>
          <a:p>
            <a:r>
              <a:rPr lang="en-US" sz="2400" dirty="0"/>
              <a:t>• 	Organized sections with clear headings</a:t>
            </a:r>
          </a:p>
          <a:p>
            <a:r>
              <a:rPr lang="en-US" sz="2400" dirty="0"/>
              <a:t>      Responsive layout(mobile + desktop view) 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2986680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A3829D8E-CA7E-87D8-0659-13F2833039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>
            <a:extLst>
              <a:ext uri="{FF2B5EF4-FFF2-40B4-BE49-F238E27FC236}">
                <a16:creationId xmlns="" xmlns:a16="http://schemas.microsoft.com/office/drawing/2014/main" id="{C0537548-686F-9763-BDFD-5163C20A27B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2133600" y="778081"/>
            <a:ext cx="13411200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i="1" spc="15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FEATURES AND FUNCTIONALITY</a:t>
            </a:r>
            <a:endParaRPr sz="3600" b="1" i="1" spc="15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="" xmlns:a16="http://schemas.microsoft.com/office/drawing/2014/main" id="{F762D34B-6B73-EC37-B22A-2FB2B7A2F2DF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352540" y="748586"/>
            <a:ext cx="838199" cy="3148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000" spc="10" dirty="0">
                <a:solidFill>
                  <a:schemeClr val="tx1"/>
                </a:solidFill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2000" spc="10" dirty="0">
              <a:solidFill>
                <a:schemeClr val="tx1"/>
              </a:solidFill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="" xmlns:a16="http://schemas.microsoft.com/office/drawing/2014/main" id="{1775E565-680D-7B9D-C06D-57AB3E04F41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FD4AF3F9-06E1-B016-BFF0-AD9E797FE2C9}"/>
              </a:ext>
            </a:extLst>
          </p:cNvPr>
          <p:cNvSpPr txBox="1"/>
          <p:nvPr/>
        </p:nvSpPr>
        <p:spPr>
          <a:xfrm>
            <a:off x="662877" y="2707784"/>
            <a:ext cx="861060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• 	About Me section with a short intro</a:t>
            </a:r>
          </a:p>
          <a:p>
            <a:r>
              <a:rPr lang="en-US" sz="2400" dirty="0"/>
              <a:t>• 	Skills section listing HTML, CSS, and Java scripts</a:t>
            </a:r>
          </a:p>
          <a:p>
            <a:r>
              <a:rPr lang="en-US" sz="2400" dirty="0"/>
              <a:t>• 	Projects section with screenshots and descriptions</a:t>
            </a:r>
          </a:p>
          <a:p>
            <a:r>
              <a:rPr lang="en-US" sz="2400" dirty="0"/>
              <a:t>• 	Contact form (non-functional, just for design practice)</a:t>
            </a:r>
          </a:p>
          <a:p>
            <a:r>
              <a:rPr lang="en-US" sz="2400" dirty="0"/>
              <a:t>• 	Java script that prints a welcome message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41001589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226</Words>
  <PresentationFormat>Custom</PresentationFormat>
  <Paragraphs>71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Ion Boardroom</vt:lpstr>
      <vt:lpstr>Digital Portfolio  </vt:lpstr>
      <vt:lpstr>PROJECT TITLE </vt:lpstr>
      <vt:lpstr>AGENDA </vt:lpstr>
      <vt:lpstr>PROBLEM STATEMENT  </vt:lpstr>
      <vt:lpstr>PROJECT OVERVIEW </vt:lpstr>
      <vt:lpstr>WHO ARE THE END USERS? </vt:lpstr>
      <vt:lpstr>TOOLS AND TECHNIQUES </vt:lpstr>
      <vt:lpstr>PORTFOLIO DESIGN AND LAYOUT</vt:lpstr>
      <vt:lpstr>FEATURES AND FUNCTIONALITY</vt:lpstr>
      <vt:lpstr>RESULTS AND SCREENSHOT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  </dc:title>
  <cp:lastModifiedBy>CLP</cp:lastModifiedBy>
  <cp:revision>11</cp:revision>
  <dcterms:modified xsi:type="dcterms:W3CDTF">2025-09-10T06:56:53Z</dcterms:modified>
</cp:coreProperties>
</file>