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2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Venkatesan</a:t>
            </a:r>
            <a:r>
              <a:rPr lang="en-US" sz="2400" b="1" dirty="0" smtClean="0"/>
              <a:t> P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asunm115212400295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CLP\Pictures\Screenshots\mugila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226" y="3383280"/>
            <a:ext cx="5145889" cy="2559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7</cp:revision>
  <dcterms:modified xsi:type="dcterms:W3CDTF">2025-09-10T06:23:14Z</dcterms:modified>
</cp:coreProperties>
</file>