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jp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4080"/>
            <a:ext cx="1534795" cy="479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Calibri"/>
                <a:cs typeface="Calibri"/>
              </a:rPr>
              <a:t>DAY-</a:t>
            </a:r>
            <a:r>
              <a:rPr dirty="0" sz="1100">
                <a:latin typeface="Calibri"/>
                <a:cs typeface="Calibri"/>
              </a:rPr>
              <a:t>2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DOCKER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>
                <a:latin typeface="Calibri"/>
                <a:cs typeface="Calibri"/>
              </a:rPr>
              <a:t>Create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docker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credentials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4805298"/>
            <a:ext cx="5398770" cy="4711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Pipeline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Script: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>
                <a:latin typeface="Calibri"/>
                <a:cs typeface="Calibri"/>
              </a:rPr>
              <a:t>pipeline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815"/>
              </a:spcBef>
            </a:pPr>
            <a:r>
              <a:rPr dirty="0" sz="1000">
                <a:latin typeface="Calibri"/>
                <a:cs typeface="Calibri"/>
              </a:rPr>
              <a:t>agent</a:t>
            </a:r>
            <a:r>
              <a:rPr dirty="0" sz="1000" spc="-55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any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0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</a:pPr>
            <a:r>
              <a:rPr dirty="0" sz="1000" spc="-10">
                <a:latin typeface="Calibri"/>
                <a:cs typeface="Calibri"/>
              </a:rPr>
              <a:t>environment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243840" marR="114935">
              <a:lnSpc>
                <a:spcPts val="2030"/>
              </a:lnSpc>
              <a:spcBef>
                <a:spcPts val="195"/>
              </a:spcBef>
            </a:pPr>
            <a:r>
              <a:rPr dirty="0" sz="1000" spc="-10">
                <a:latin typeface="Calibri"/>
                <a:cs typeface="Calibri"/>
              </a:rPr>
              <a:t>IMAGE_NAME </a:t>
            </a:r>
            <a:r>
              <a:rPr dirty="0" sz="1000">
                <a:latin typeface="Calibri"/>
                <a:cs typeface="Calibri"/>
              </a:rPr>
              <a:t>=</a:t>
            </a:r>
            <a:r>
              <a:rPr dirty="0" sz="1000" spc="-10">
                <a:latin typeface="Calibri"/>
                <a:cs typeface="Calibri"/>
              </a:rPr>
              <a:t> "reshma09/devops"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//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Replace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your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Docker </a:t>
            </a:r>
            <a:r>
              <a:rPr dirty="0" sz="1000">
                <a:latin typeface="Calibri"/>
                <a:cs typeface="Calibri"/>
              </a:rPr>
              <a:t>Hub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username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image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name </a:t>
            </a:r>
            <a:r>
              <a:rPr dirty="0" sz="1000" spc="-25">
                <a:latin typeface="Calibri"/>
                <a:cs typeface="Calibri"/>
              </a:rPr>
              <a:t>TAG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=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"latest"</a:t>
            </a:r>
            <a:endParaRPr sz="10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605"/>
              </a:spcBef>
            </a:pPr>
            <a:r>
              <a:rPr dirty="0" sz="1000" spc="-10">
                <a:latin typeface="Calibri"/>
                <a:cs typeface="Calibri"/>
              </a:rPr>
              <a:t>CONTAINER_NAME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=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"my-</a:t>
            </a:r>
            <a:r>
              <a:rPr dirty="0" sz="1000" spc="-10">
                <a:latin typeface="Calibri"/>
                <a:cs typeface="Calibri"/>
              </a:rPr>
              <a:t>container"</a:t>
            </a:r>
            <a:endParaRPr sz="10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815"/>
              </a:spcBef>
            </a:pPr>
            <a:r>
              <a:rPr dirty="0" sz="1000">
                <a:latin typeface="Calibri"/>
                <a:cs typeface="Calibri"/>
              </a:rPr>
              <a:t>PORT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=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"3001"</a:t>
            </a:r>
            <a:endParaRPr sz="10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830"/>
              </a:spcBef>
            </a:pPr>
            <a:r>
              <a:rPr dirty="0" sz="1000" spc="-5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Calibri"/>
                <a:cs typeface="Calibri"/>
              </a:rPr>
              <a:t>stages </a:t>
            </a:r>
            <a:r>
              <a:rPr dirty="0" sz="1000" spc="-6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000">
              <a:latin typeface="Calibri"/>
              <a:cs typeface="Calibri"/>
            </a:endParaRPr>
          </a:p>
          <a:p>
            <a:pPr marL="358140" marR="3799840" indent="-116205">
              <a:lnSpc>
                <a:spcPct val="169000"/>
              </a:lnSpc>
            </a:pPr>
            <a:r>
              <a:rPr dirty="0" sz="1000" spc="-10">
                <a:latin typeface="Calibri"/>
                <a:cs typeface="Calibri"/>
              </a:rPr>
              <a:t>stage('Clone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Repository') </a:t>
            </a:r>
            <a:r>
              <a:rPr dirty="0" sz="1000" spc="-50">
                <a:latin typeface="Calibri"/>
                <a:cs typeface="Calibri"/>
              </a:rPr>
              <a:t>{</a:t>
            </a:r>
            <a:r>
              <a:rPr dirty="0" sz="1000" spc="-10">
                <a:latin typeface="Calibri"/>
                <a:cs typeface="Calibri"/>
              </a:rPr>
              <a:t> steps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72440">
              <a:lnSpc>
                <a:spcPct val="100000"/>
              </a:lnSpc>
              <a:spcBef>
                <a:spcPts val="815"/>
              </a:spcBef>
            </a:pPr>
            <a:r>
              <a:rPr dirty="0" sz="1000">
                <a:latin typeface="Calibri"/>
                <a:cs typeface="Calibri"/>
              </a:rPr>
              <a:t>echo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"Cloning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GitHub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repository..."</a:t>
            </a:r>
            <a:endParaRPr sz="1000">
              <a:latin typeface="Calibri"/>
              <a:cs typeface="Calibri"/>
            </a:endParaRPr>
          </a:p>
          <a:p>
            <a:pPr marL="445134">
              <a:lnSpc>
                <a:spcPct val="100000"/>
              </a:lnSpc>
              <a:spcBef>
                <a:spcPts val="830"/>
              </a:spcBef>
            </a:pPr>
            <a:r>
              <a:rPr dirty="0" sz="1000">
                <a:latin typeface="Calibri"/>
                <a:cs typeface="Calibri"/>
              </a:rPr>
              <a:t>git </a:t>
            </a:r>
            <a:r>
              <a:rPr dirty="0" sz="1000" spc="-10">
                <a:latin typeface="Calibri"/>
                <a:cs typeface="Calibri"/>
              </a:rPr>
              <a:t>branch:'main',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url: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'https://github.com/reshreshu/devops_.git'</a:t>
            </a:r>
            <a:r>
              <a:rPr dirty="0" sz="1000">
                <a:latin typeface="Calibri"/>
                <a:cs typeface="Calibri"/>
              </a:rPr>
              <a:t> //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Replace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your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repo </a:t>
            </a:r>
            <a:r>
              <a:rPr dirty="0" sz="1000" spc="-25">
                <a:latin typeface="Calibri"/>
                <a:cs typeface="Calibri"/>
              </a:rPr>
              <a:t>URL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815"/>
              </a:spcBef>
            </a:pPr>
            <a:r>
              <a:rPr dirty="0" sz="1000" spc="-5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815"/>
              </a:spcBef>
            </a:pPr>
            <a:r>
              <a:rPr dirty="0" sz="1000" spc="-5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85899"/>
            <a:ext cx="5731509" cy="32236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5603"/>
            <a:ext cx="5123180" cy="8545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stage('Build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Docker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Image')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815"/>
              </a:spcBef>
            </a:pPr>
            <a:r>
              <a:rPr dirty="0" sz="1000" spc="-10">
                <a:latin typeface="Calibri"/>
                <a:cs typeface="Calibri"/>
              </a:rPr>
              <a:t>steps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72440" marR="3021330">
              <a:lnSpc>
                <a:spcPct val="168000"/>
              </a:lnSpc>
              <a:spcBef>
                <a:spcPts val="15"/>
              </a:spcBef>
            </a:pPr>
            <a:r>
              <a:rPr dirty="0" sz="1000">
                <a:latin typeface="Calibri"/>
                <a:cs typeface="Calibri"/>
              </a:rPr>
              <a:t>echo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"Building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Docker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image..." </a:t>
            </a:r>
            <a:r>
              <a:rPr dirty="0" sz="1000">
                <a:latin typeface="Calibri"/>
                <a:cs typeface="Calibri"/>
              </a:rPr>
              <a:t>sh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'chmod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+x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build.sh'</a:t>
            </a:r>
            <a:endParaRPr sz="1000">
              <a:latin typeface="Calibri"/>
              <a:cs typeface="Calibri"/>
            </a:endParaRPr>
          </a:p>
          <a:p>
            <a:pPr marL="472440">
              <a:lnSpc>
                <a:spcPct val="100000"/>
              </a:lnSpc>
              <a:spcBef>
                <a:spcPts val="830"/>
              </a:spcBef>
            </a:pPr>
            <a:r>
              <a:rPr dirty="0" sz="1000">
                <a:latin typeface="Calibri"/>
                <a:cs typeface="Calibri"/>
              </a:rPr>
              <a:t>sh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'./build.sh'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815"/>
              </a:spcBef>
            </a:pPr>
            <a:r>
              <a:rPr dirty="0" sz="1000" spc="-5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815"/>
              </a:spcBef>
            </a:pPr>
            <a:r>
              <a:rPr dirty="0" sz="1000" spc="-5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000">
              <a:latin typeface="Calibri"/>
              <a:cs typeface="Calibri"/>
            </a:endParaRPr>
          </a:p>
          <a:p>
            <a:pPr marL="358140" marR="3126740" indent="113664">
              <a:lnSpc>
                <a:spcPct val="169300"/>
              </a:lnSpc>
            </a:pPr>
            <a:r>
              <a:rPr dirty="0" sz="1000" spc="-10">
                <a:latin typeface="Calibri"/>
                <a:cs typeface="Calibri"/>
              </a:rPr>
              <a:t>stage('Login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Docker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Hub')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{</a:t>
            </a:r>
            <a:r>
              <a:rPr dirty="0" sz="1000" spc="-10">
                <a:latin typeface="Calibri"/>
                <a:cs typeface="Calibri"/>
              </a:rPr>
              <a:t> steps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72440">
              <a:lnSpc>
                <a:spcPct val="100000"/>
              </a:lnSpc>
              <a:spcBef>
                <a:spcPts val="815"/>
              </a:spcBef>
            </a:pPr>
            <a:r>
              <a:rPr dirty="0" sz="1000">
                <a:latin typeface="Calibri"/>
                <a:cs typeface="Calibri"/>
              </a:rPr>
              <a:t>echo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"Logging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into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Docker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Hub..."</a:t>
            </a:r>
            <a:endParaRPr sz="1000">
              <a:latin typeface="Calibri"/>
              <a:cs typeface="Calibri"/>
            </a:endParaRPr>
          </a:p>
          <a:p>
            <a:pPr marL="12700" marR="5080" indent="459740">
              <a:lnSpc>
                <a:spcPct val="101000"/>
              </a:lnSpc>
              <a:spcBef>
                <a:spcPts val="820"/>
              </a:spcBef>
            </a:pPr>
            <a:r>
              <a:rPr dirty="0" sz="1000" spc="-10">
                <a:latin typeface="Calibri"/>
                <a:cs typeface="Calibri"/>
              </a:rPr>
              <a:t>withCredentials([usernamePassword(credentialsId: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'docker-</a:t>
            </a:r>
            <a:r>
              <a:rPr dirty="0" sz="1000" spc="-10">
                <a:latin typeface="Calibri"/>
                <a:cs typeface="Calibri"/>
              </a:rPr>
              <a:t>hub-</a:t>
            </a:r>
            <a:r>
              <a:rPr dirty="0" sz="1000">
                <a:latin typeface="Calibri"/>
                <a:cs typeface="Calibri"/>
              </a:rPr>
              <a:t>creds',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usernameVariable: 'DOCKER_USER',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passwordVariable: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'DOCKER_PASS')])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88645">
              <a:lnSpc>
                <a:spcPct val="100000"/>
              </a:lnSpc>
              <a:spcBef>
                <a:spcPts val="815"/>
              </a:spcBef>
            </a:pPr>
            <a:r>
              <a:rPr dirty="0" sz="1000">
                <a:latin typeface="Calibri"/>
                <a:cs typeface="Calibri"/>
              </a:rPr>
              <a:t>sh </a:t>
            </a:r>
            <a:r>
              <a:rPr dirty="0" sz="1000" spc="-10">
                <a:latin typeface="Calibri"/>
                <a:cs typeface="Calibri"/>
              </a:rPr>
              <a:t>'docker</a:t>
            </a:r>
            <a:r>
              <a:rPr dirty="0" sz="1000">
                <a:latin typeface="Calibri"/>
                <a:cs typeface="Calibri"/>
              </a:rPr>
              <a:t> login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-</a:t>
            </a:r>
            <a:r>
              <a:rPr dirty="0" sz="1000">
                <a:latin typeface="Calibri"/>
                <a:cs typeface="Calibri"/>
              </a:rPr>
              <a:t>u </a:t>
            </a:r>
            <a:r>
              <a:rPr dirty="0" sz="1000" spc="-10">
                <a:latin typeface="Calibri"/>
                <a:cs typeface="Calibri"/>
              </a:rPr>
              <a:t>$DOCKER_USER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-</a:t>
            </a:r>
            <a:r>
              <a:rPr dirty="0" sz="1000">
                <a:latin typeface="Calibri"/>
                <a:cs typeface="Calibri"/>
              </a:rPr>
              <a:t>p </a:t>
            </a:r>
            <a:r>
              <a:rPr dirty="0" sz="1000" spc="-10">
                <a:latin typeface="Calibri"/>
                <a:cs typeface="Calibri"/>
              </a:rPr>
              <a:t>$DOCKER_PASS'</a:t>
            </a:r>
            <a:endParaRPr sz="1000">
              <a:latin typeface="Calibri"/>
              <a:cs typeface="Calibri"/>
            </a:endParaRPr>
          </a:p>
          <a:p>
            <a:pPr marL="472440">
              <a:lnSpc>
                <a:spcPct val="100000"/>
              </a:lnSpc>
              <a:spcBef>
                <a:spcPts val="825"/>
              </a:spcBef>
            </a:pPr>
            <a:r>
              <a:rPr dirty="0" sz="1000" spc="-5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820"/>
              </a:spcBef>
            </a:pPr>
            <a:r>
              <a:rPr dirty="0" sz="1000" spc="-5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825"/>
              </a:spcBef>
            </a:pPr>
            <a:r>
              <a:rPr dirty="0" sz="1000" spc="-5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>
              <a:latin typeface="Calibri"/>
              <a:cs typeface="Calibri"/>
            </a:endParaRPr>
          </a:p>
          <a:p>
            <a:pPr marL="358140" marR="3418840" indent="-116205">
              <a:lnSpc>
                <a:spcPct val="169200"/>
              </a:lnSpc>
            </a:pPr>
            <a:r>
              <a:rPr dirty="0" sz="1000" spc="-10">
                <a:latin typeface="Calibri"/>
                <a:cs typeface="Calibri"/>
              </a:rPr>
              <a:t>stage('Push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Docker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Image')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{</a:t>
            </a:r>
            <a:r>
              <a:rPr dirty="0" sz="1000" spc="-10">
                <a:latin typeface="Calibri"/>
                <a:cs typeface="Calibri"/>
              </a:rPr>
              <a:t> steps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72440">
              <a:lnSpc>
                <a:spcPct val="100000"/>
              </a:lnSpc>
              <a:spcBef>
                <a:spcPts val="820"/>
              </a:spcBef>
            </a:pPr>
            <a:r>
              <a:rPr dirty="0" sz="1000">
                <a:latin typeface="Calibri"/>
                <a:cs typeface="Calibri"/>
              </a:rPr>
              <a:t>echo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"Pushing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Docker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image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Docker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Hub..."</a:t>
            </a:r>
            <a:endParaRPr sz="1000">
              <a:latin typeface="Calibri"/>
              <a:cs typeface="Calibri"/>
            </a:endParaRPr>
          </a:p>
          <a:p>
            <a:pPr marL="472440" marR="1578610">
              <a:lnSpc>
                <a:spcPct val="168000"/>
              </a:lnSpc>
              <a:spcBef>
                <a:spcPts val="10"/>
              </a:spcBef>
            </a:pPr>
            <a:r>
              <a:rPr dirty="0" sz="1000">
                <a:latin typeface="Calibri"/>
                <a:cs typeface="Calibri"/>
              </a:rPr>
              <a:t>sh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"docker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tag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$IMAGE_NAME:$TAG $IMAGE_NAME:$TAG" </a:t>
            </a:r>
            <a:r>
              <a:rPr dirty="0" sz="1000">
                <a:latin typeface="Calibri"/>
                <a:cs typeface="Calibri"/>
              </a:rPr>
              <a:t>sh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"docker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push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$IMAGE_NAME:$TAG"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815"/>
              </a:spcBef>
            </a:pPr>
            <a:r>
              <a:rPr dirty="0" sz="1000" spc="-5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830"/>
              </a:spcBef>
            </a:pPr>
            <a:r>
              <a:rPr dirty="0" sz="1000" spc="-5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000">
              <a:latin typeface="Calibri"/>
              <a:cs typeface="Calibri"/>
            </a:endParaRPr>
          </a:p>
          <a:p>
            <a:pPr marL="358140" marR="3117850" indent="-116205">
              <a:lnSpc>
                <a:spcPct val="168200"/>
              </a:lnSpc>
            </a:pPr>
            <a:r>
              <a:rPr dirty="0" sz="1000" spc="-10">
                <a:latin typeface="Calibri"/>
                <a:cs typeface="Calibri"/>
              </a:rPr>
              <a:t>stage('Deploy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Docker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Container')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{</a:t>
            </a:r>
            <a:r>
              <a:rPr dirty="0" sz="1000" spc="-10">
                <a:latin typeface="Calibri"/>
                <a:cs typeface="Calibri"/>
              </a:rPr>
              <a:t> steps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72440" marR="2758440">
              <a:lnSpc>
                <a:spcPts val="2030"/>
              </a:lnSpc>
              <a:spcBef>
                <a:spcPts val="190"/>
              </a:spcBef>
            </a:pPr>
            <a:r>
              <a:rPr dirty="0" sz="1000">
                <a:latin typeface="Calibri"/>
                <a:cs typeface="Calibri"/>
              </a:rPr>
              <a:t>echo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"Deploying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Docker</a:t>
            </a:r>
            <a:r>
              <a:rPr dirty="0" sz="1000" spc="-10">
                <a:latin typeface="Calibri"/>
                <a:cs typeface="Calibri"/>
              </a:rPr>
              <a:t> container..." </a:t>
            </a:r>
            <a:r>
              <a:rPr dirty="0" sz="1000">
                <a:latin typeface="Calibri"/>
                <a:cs typeface="Calibri"/>
              </a:rPr>
              <a:t>sh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'chmod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+x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deploy.sh'</a:t>
            </a:r>
            <a:endParaRPr sz="1000">
              <a:latin typeface="Calibri"/>
              <a:cs typeface="Calibri"/>
            </a:endParaRPr>
          </a:p>
          <a:p>
            <a:pPr marL="472440">
              <a:lnSpc>
                <a:spcPct val="100000"/>
              </a:lnSpc>
              <a:spcBef>
                <a:spcPts val="610"/>
              </a:spcBef>
            </a:pPr>
            <a:r>
              <a:rPr dirty="0" sz="1000">
                <a:latin typeface="Calibri"/>
                <a:cs typeface="Calibri"/>
              </a:rPr>
              <a:t>sh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'./deploy.sh'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815"/>
              </a:spcBef>
            </a:pPr>
            <a:r>
              <a:rPr dirty="0" sz="1000" spc="-5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830"/>
              </a:spcBef>
            </a:pPr>
            <a:r>
              <a:rPr dirty="0" sz="1000" spc="-5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815"/>
              </a:spcBef>
            </a:pPr>
            <a:r>
              <a:rPr dirty="0" sz="1000" spc="-5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5603"/>
            <a:ext cx="1981835" cy="2488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post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815"/>
              </a:spcBef>
            </a:pPr>
            <a:r>
              <a:rPr dirty="0" sz="1000" spc="-10">
                <a:latin typeface="Calibri"/>
                <a:cs typeface="Calibri"/>
              </a:rPr>
              <a:t>success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830"/>
              </a:spcBef>
            </a:pPr>
            <a:r>
              <a:rPr dirty="0" sz="1000">
                <a:latin typeface="Calibri"/>
                <a:cs typeface="Calibri"/>
              </a:rPr>
              <a:t>echo </a:t>
            </a:r>
            <a:r>
              <a:rPr dirty="0" sz="1000" spc="-10">
                <a:latin typeface="Calibri"/>
                <a:cs typeface="Calibri"/>
              </a:rPr>
              <a:t>"Deployment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Successful!"</a:t>
            </a:r>
            <a:endParaRPr sz="10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815"/>
              </a:spcBef>
            </a:pPr>
            <a:r>
              <a:rPr dirty="0" sz="1000" spc="-5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830"/>
              </a:spcBef>
            </a:pPr>
            <a:r>
              <a:rPr dirty="0" sz="1000" spc="-10">
                <a:latin typeface="Calibri"/>
                <a:cs typeface="Calibri"/>
              </a:rPr>
              <a:t>failure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815"/>
              </a:spcBef>
            </a:pPr>
            <a:r>
              <a:rPr dirty="0" sz="1000">
                <a:latin typeface="Calibri"/>
                <a:cs typeface="Calibri"/>
              </a:rPr>
              <a:t>echo </a:t>
            </a:r>
            <a:r>
              <a:rPr dirty="0" sz="1000" spc="-10">
                <a:latin typeface="Calibri"/>
                <a:cs typeface="Calibri"/>
              </a:rPr>
              <a:t>"Deployment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Failed!"</a:t>
            </a:r>
            <a:endParaRPr sz="10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815"/>
              </a:spcBef>
            </a:pPr>
            <a:r>
              <a:rPr dirty="0" sz="1000" spc="-5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830"/>
              </a:spcBef>
            </a:pPr>
            <a:r>
              <a:rPr dirty="0" sz="1000" spc="-5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000" spc="-5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000" spc="-10">
                <a:latin typeface="Calibri"/>
                <a:cs typeface="Calibri"/>
              </a:rPr>
              <a:t>Credentials-docker: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480815"/>
            <a:ext cx="5731509" cy="294881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535039"/>
            <a:ext cx="5731509" cy="3223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215" y="914399"/>
            <a:ext cx="5732132" cy="32004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649852" y="7132319"/>
            <a:ext cx="1005840" cy="201295"/>
            <a:chOff x="5649852" y="7132319"/>
            <a:chExt cx="1005840" cy="20129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8448" y="7132319"/>
              <a:ext cx="67042" cy="6705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9852" y="7211567"/>
              <a:ext cx="1005637" cy="121920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43546" y="7211567"/>
            <a:ext cx="1743104" cy="121920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908120" y="7132319"/>
            <a:ext cx="5747385" cy="238125"/>
            <a:chOff x="908120" y="7132319"/>
            <a:chExt cx="5747385" cy="238125"/>
          </a:xfrm>
        </p:grpSpPr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2205" y="7199375"/>
              <a:ext cx="2194118" cy="14630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120" y="7132319"/>
              <a:ext cx="5747369" cy="237743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6969" y="5294375"/>
            <a:ext cx="344354" cy="5791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3921" y="5757671"/>
            <a:ext cx="457107" cy="6705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03823" y="5916167"/>
            <a:ext cx="124942" cy="6096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39035" y="5739383"/>
            <a:ext cx="658235" cy="10363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73913" y="6729983"/>
            <a:ext cx="953831" cy="54863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23921" y="4974335"/>
            <a:ext cx="252932" cy="7620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876275" y="5998463"/>
            <a:ext cx="45710" cy="42672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833153" y="5739383"/>
            <a:ext cx="73137" cy="3962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814869" y="5995415"/>
            <a:ext cx="109705" cy="6096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23921" y="5910071"/>
            <a:ext cx="255980" cy="67055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933083" y="1296415"/>
            <a:ext cx="1689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Hello</a:t>
            </a:r>
            <a:r>
              <a:rPr dirty="0" sz="900" spc="13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from</a:t>
            </a:r>
            <a:r>
              <a:rPr dirty="0" sz="900" spc="24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Docker</a:t>
            </a:r>
            <a:r>
              <a:rPr dirty="0" sz="900" spc="14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with</a:t>
            </a:r>
            <a:r>
              <a:rPr dirty="0" sz="900" spc="200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Jenkins!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274116" y="4939791"/>
            <a:ext cx="62420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85">
                <a:solidFill>
                  <a:srgbClr val="1DA54B"/>
                </a:solidFill>
                <a:latin typeface="Arial MT"/>
                <a:cs typeface="Arial MT"/>
              </a:rPr>
              <a:t>@</a:t>
            </a:r>
            <a:r>
              <a:rPr dirty="0" sz="700" spc="395">
                <a:solidFill>
                  <a:srgbClr val="1DA54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61616"/>
                </a:solidFill>
                <a:latin typeface="Arial MT"/>
                <a:cs typeface="Arial MT"/>
              </a:rPr>
              <a:t>devops</a:t>
            </a:r>
            <a:r>
              <a:rPr dirty="0" sz="700" spc="14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161616"/>
                </a:solidFill>
                <a:latin typeface="Arial MT"/>
                <a:cs typeface="Arial MT"/>
              </a:rPr>
              <a:t>git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267681" y="5214365"/>
            <a:ext cx="43751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>
                <a:solidFill>
                  <a:srgbClr val="161616"/>
                </a:solidFill>
                <a:latin typeface="Times New Roman"/>
                <a:cs typeface="Times New Roman"/>
              </a:rPr>
              <a:t>Stage</a:t>
            </a:r>
            <a:r>
              <a:rPr dirty="0" sz="650" spc="204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650" spc="-20">
                <a:solidFill>
                  <a:srgbClr val="161616"/>
                </a:solidFill>
                <a:latin typeface="Times New Roman"/>
                <a:cs typeface="Times New Roman"/>
              </a:rPr>
              <a:t>View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271363" y="6259575"/>
            <a:ext cx="42164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161616"/>
                </a:solidFill>
                <a:latin typeface="Times New Roman"/>
                <a:cs typeface="Times New Roman"/>
              </a:rPr>
              <a:t>Permalinks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377515" y="5687059"/>
            <a:ext cx="762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solidFill>
                  <a:srgbClr val="565656"/>
                </a:solidFill>
                <a:latin typeface="Times New Roman"/>
                <a:cs typeface="Times New Roman"/>
              </a:rPr>
              <a:t>zs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377812" y="5968237"/>
            <a:ext cx="7366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25">
                <a:solidFill>
                  <a:srgbClr val="ACACAC"/>
                </a:solidFill>
                <a:latin typeface="Times New Roman"/>
                <a:cs typeface="Times New Roman"/>
              </a:rPr>
              <a:t>2s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859556" y="5706109"/>
            <a:ext cx="8382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25">
                <a:solidFill>
                  <a:srgbClr val="5D5D5D"/>
                </a:solidFill>
                <a:latin typeface="Cambria"/>
                <a:cs typeface="Cambria"/>
              </a:rPr>
              <a:t>3s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347696" y="5706109"/>
            <a:ext cx="7620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25">
                <a:solidFill>
                  <a:srgbClr val="646464"/>
                </a:solidFill>
                <a:latin typeface="Times New Roman"/>
                <a:cs typeface="Times New Roman"/>
              </a:rPr>
              <a:t>8s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342829" y="5961887"/>
            <a:ext cx="8255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0">
                <a:solidFill>
                  <a:srgbClr val="898989"/>
                </a:solidFill>
                <a:latin typeface="Times New Roman"/>
                <a:cs typeface="Times New Roman"/>
              </a:rPr>
              <a:t>Os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315832" y="5699759"/>
            <a:ext cx="8001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solidFill>
                  <a:srgbClr val="707070"/>
                </a:solidFill>
                <a:latin typeface="Times New Roman"/>
                <a:cs typeface="Times New Roman"/>
              </a:rPr>
              <a:t>1s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752353" y="5706109"/>
            <a:ext cx="17780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10">
                <a:solidFill>
                  <a:srgbClr val="525252"/>
                </a:solidFill>
                <a:latin typeface="Times New Roman"/>
                <a:cs typeface="Times New Roman"/>
              </a:rPr>
              <a:t>169ms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752353" y="5968237"/>
            <a:ext cx="18034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25">
                <a:solidFill>
                  <a:srgbClr val="909090"/>
                </a:solidFill>
                <a:latin typeface="Times New Roman"/>
                <a:cs typeface="Times New Roman"/>
              </a:rPr>
              <a:t>169</a:t>
            </a:r>
            <a:r>
              <a:rPr dirty="0" sz="450" spc="-35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dirty="0" sz="450" spc="-75">
                <a:solidFill>
                  <a:srgbClr val="AAAAAA"/>
                </a:solidFill>
                <a:latin typeface="Times New Roman"/>
                <a:cs typeface="Times New Roman"/>
              </a:rPr>
              <a:t>m</a:t>
            </a:r>
            <a:r>
              <a:rPr dirty="0" sz="450" spc="-40">
                <a:solidFill>
                  <a:srgbClr val="AAAAAA"/>
                </a:solidFill>
                <a:latin typeface="Times New Roman"/>
                <a:cs typeface="Times New Roman"/>
              </a:rPr>
              <a:t> </a:t>
            </a:r>
            <a:r>
              <a:rPr dirty="0" sz="450" spc="-50">
                <a:solidFill>
                  <a:srgbClr val="9A9A9A"/>
                </a:solidFill>
                <a:latin typeface="Times New Roman"/>
                <a:cs typeface="Times New Roman"/>
              </a:rPr>
              <a:t>s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948545" y="4956301"/>
            <a:ext cx="49847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>
                <a:solidFill>
                  <a:srgbClr val="212121"/>
                </a:solidFill>
                <a:latin typeface="Times New Roman"/>
                <a:cs typeface="Times New Roman"/>
              </a:rPr>
              <a:t>6</a:t>
            </a:r>
            <a:r>
              <a:rPr dirty="0" sz="450" spc="49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1C1C1C"/>
                </a:solidFill>
                <a:latin typeface="Times New Roman"/>
                <a:cs typeface="Times New Roman"/>
              </a:rPr>
              <a:t>Add</a:t>
            </a:r>
            <a:r>
              <a:rPr dirty="0" sz="450" spc="45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1C1C1C"/>
                </a:solidFill>
                <a:latin typeface="Times New Roman"/>
                <a:cs typeface="Times New Roman"/>
              </a:rPr>
              <a:t>descripâon</a:t>
            </a:r>
            <a:endParaRPr sz="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RESHMA A</dc:creator>
  <dcterms:created xsi:type="dcterms:W3CDTF">2025-03-20T10:30:38Z</dcterms:created>
  <dcterms:modified xsi:type="dcterms:W3CDTF">2025-03-20T10:30:38Z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2025-03-19T00:00:00Z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2025-03-20T00:00:00Z</vt:filetime>
  </property>
  <property fmtid="{D5CDD505-2E9C-101B-9397-08002B2CF9AE}" pid="5" name="Producer">
    <vt:lpwstr>Microsoft® Word 2021</vt:lpwstr>
  </property>
</Properties>
</file>