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7D22-5AF9-4310-A69E-12300F08E4E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CA8B-AB07-4C3F-8A4C-2AFE4F67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5636"/>
            <a:ext cx="10972800" cy="960582"/>
          </a:xfrm>
        </p:spPr>
        <p:txBody>
          <a:bodyPr/>
          <a:lstStyle/>
          <a:p>
            <a:pPr algn="ctr"/>
            <a:r>
              <a:rPr lang="en-US" dirty="0" smtClean="0"/>
              <a:t>Application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6" y="1764144"/>
            <a:ext cx="11065164" cy="49968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Screenshot_20231127-1454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0" y="2394239"/>
            <a:ext cx="1927225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Screenshot_20231127-1454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09" y="2394239"/>
            <a:ext cx="1927225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1260" y="1652369"/>
            <a:ext cx="40684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 Regular"/>
              </a:rPr>
              <a:t>Counter Side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 Regular"/>
              </a:rPr>
              <a:t>Authentication: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740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 Regular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 descr="Screenshot_20231127-1453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58" y="2133600"/>
            <a:ext cx="2455862" cy="4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:\Users\user\AppData\Local\Microsoft\Windows\INetCache\Content.Word\Screenshot_20231127-14563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50" y="2133600"/>
            <a:ext cx="2466975" cy="4543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9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9458"/>
          </a:xfrm>
        </p:spPr>
        <p:txBody>
          <a:bodyPr/>
          <a:lstStyle/>
          <a:p>
            <a:pPr algn="ctr"/>
            <a:r>
              <a:rPr lang="en-US" dirty="0" smtClean="0"/>
              <a:t>Order is 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846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6" y="1687511"/>
            <a:ext cx="23558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703" y="1687511"/>
            <a:ext cx="23558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user\AppData\Local\Microsoft\Windows\INetCache\Content.Word\10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40" y="1641473"/>
            <a:ext cx="2409825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650998"/>
            <a:ext cx="23907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412701" y="1174750"/>
            <a:ext cx="30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: Counter Side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072" y="1109458"/>
            <a:ext cx="309094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05791"/>
          </a:xfrm>
        </p:spPr>
        <p:txBody>
          <a:bodyPr/>
          <a:lstStyle/>
          <a:p>
            <a:pPr algn="ctr"/>
            <a:r>
              <a:rPr lang="en-US" sz="4400" dirty="0" smtClean="0"/>
              <a:t>Payment Screens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4690"/>
            <a:ext cx="11388436" cy="4733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3080" name="Picture 8" descr="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0" y="2147599"/>
            <a:ext cx="18700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13 flutter wave p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37" y="2116029"/>
            <a:ext cx="1876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74" y="2116028"/>
            <a:ext cx="1876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933" y="2275392"/>
            <a:ext cx="17526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 descr="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147599"/>
            <a:ext cx="1846237" cy="37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0445"/>
          </a:xfrm>
        </p:spPr>
        <p:txBody>
          <a:bodyPr/>
          <a:lstStyle/>
          <a:p>
            <a:pPr algn="ctr"/>
            <a:r>
              <a:rPr lang="en-US" b="1" dirty="0" smtClean="0"/>
              <a:t>Flutter wave transaction dashboard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293090"/>
            <a:ext cx="11841017" cy="5273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flutter wave dash board showing pay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63" y="1785792"/>
            <a:ext cx="11406308" cy="455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Flutter wave transaction details</a:t>
            </a:r>
            <a:endParaRPr lang="en-US" b="1" dirty="0"/>
          </a:p>
        </p:txBody>
      </p:sp>
      <p:pic>
        <p:nvPicPr>
          <p:cNvPr id="4" name="Content Placeholder 3" descr="C:\Users\IVAN\AppData\Local\Microsoft\Windows\INetCache\Content.Word\flutterwave transaction detail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08" y="1022811"/>
            <a:ext cx="8899583" cy="5461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5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lstStyle/>
          <a:p>
            <a:pPr algn="ctr"/>
            <a:r>
              <a:rPr lang="en-US" sz="4400" b="1" dirty="0" smtClean="0"/>
              <a:t>Google AdMob Dashboard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google admob dash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8" y="1312429"/>
            <a:ext cx="10967642" cy="507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4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54099"/>
          </a:xfrm>
        </p:spPr>
        <p:txBody>
          <a:bodyPr/>
          <a:lstStyle/>
          <a:p>
            <a:pPr algn="ctr"/>
            <a:r>
              <a:rPr lang="en-US" sz="4400" b="1" dirty="0"/>
              <a:t>Section </a:t>
            </a:r>
            <a:r>
              <a:rPr lang="en-US" sz="4400" b="1" dirty="0" smtClean="0"/>
              <a:t>for Adding </a:t>
            </a:r>
            <a:r>
              <a:rPr lang="en-US" sz="4400" b="1" dirty="0"/>
              <a:t>Adverts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admob adunit 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8" y="1515628"/>
            <a:ext cx="11774323" cy="498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94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 Regular</vt:lpstr>
      <vt:lpstr>Office Theme</vt:lpstr>
      <vt:lpstr>Application Screens</vt:lpstr>
      <vt:lpstr>Order is Pending</vt:lpstr>
      <vt:lpstr>Payment Screens</vt:lpstr>
      <vt:lpstr>Flutter wave transaction dashboard</vt:lpstr>
      <vt:lpstr>Flutter wave transaction details</vt:lpstr>
      <vt:lpstr>Google AdMob Dashboard</vt:lpstr>
      <vt:lpstr>Section for Adding Adverts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Screens</dc:title>
  <dc:creator>IVAN</dc:creator>
  <cp:lastModifiedBy>IVAN</cp:lastModifiedBy>
  <cp:revision>1</cp:revision>
  <dcterms:created xsi:type="dcterms:W3CDTF">2024-06-28T19:14:03Z</dcterms:created>
  <dcterms:modified xsi:type="dcterms:W3CDTF">2024-06-28T19:14:29Z</dcterms:modified>
</cp:coreProperties>
</file>