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B580C6-9C49-43B1-B29D-B960A1DA91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Melon Top 100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세미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D43395-1763-4863-972F-E6C7A33837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#</a:t>
            </a:r>
            <a:r>
              <a:rPr lang="ko-KR" altLang="en-US" dirty="0" err="1"/>
              <a:t>이상묵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4592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BEE12D1-119D-40FA-83AC-D2B8E06F8848}"/>
              </a:ext>
            </a:extLst>
          </p:cNvPr>
          <p:cNvSpPr/>
          <p:nvPr/>
        </p:nvSpPr>
        <p:spPr>
          <a:xfrm>
            <a:off x="751114" y="402771"/>
            <a:ext cx="2220686" cy="7293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94E883E-4CAB-4C34-903A-F3A6FFEA58E2}"/>
              </a:ext>
            </a:extLst>
          </p:cNvPr>
          <p:cNvSpPr/>
          <p:nvPr/>
        </p:nvSpPr>
        <p:spPr>
          <a:xfrm>
            <a:off x="691562" y="1765177"/>
            <a:ext cx="10287000" cy="440871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06C2DF-8B09-43A1-8754-2671C2B4EB97}"/>
              </a:ext>
            </a:extLst>
          </p:cNvPr>
          <p:cNvSpPr txBox="1"/>
          <p:nvPr/>
        </p:nvSpPr>
        <p:spPr>
          <a:xfrm>
            <a:off x="5983550" y="2676872"/>
            <a:ext cx="43382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멜론 차트의 </a:t>
            </a:r>
            <a:r>
              <a:rPr lang="en-US" altLang="ko-KR" dirty="0"/>
              <a:t>Top100</a:t>
            </a:r>
            <a:r>
              <a:rPr lang="ko-KR" altLang="en-US" dirty="0"/>
              <a:t> 정보를 가져와 직접 검색도 가능하게 하고 </a:t>
            </a:r>
            <a:r>
              <a:rPr lang="en-US" altLang="ko-KR" dirty="0"/>
              <a:t>100</a:t>
            </a:r>
            <a:r>
              <a:rPr lang="ko-KR" altLang="en-US" dirty="0"/>
              <a:t>위까지 내 프로그램으로 출력이 가능하도록 하게 시도하여 보았다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Crawling</a:t>
            </a:r>
            <a:r>
              <a:rPr lang="ko-KR" altLang="en-US" dirty="0"/>
              <a:t>으로는 </a:t>
            </a:r>
            <a:r>
              <a:rPr lang="en-US" altLang="ko-KR" dirty="0" err="1"/>
              <a:t>Jsoup</a:t>
            </a:r>
            <a:r>
              <a:rPr lang="ko-KR" altLang="en-US" dirty="0"/>
              <a:t>을 이용한다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 데이터 베이스는</a:t>
            </a:r>
            <a:r>
              <a:rPr lang="en-US" altLang="ko-KR" dirty="0"/>
              <a:t> </a:t>
            </a:r>
            <a:r>
              <a:rPr lang="en-US" altLang="ko-KR" dirty="0" err="1"/>
              <a:t>Mariadb</a:t>
            </a:r>
            <a:r>
              <a:rPr lang="ko-KR" altLang="en-US" dirty="0"/>
              <a:t>를 이용하여  사용할 것이다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주 프로그래밍 언어는 </a:t>
            </a:r>
            <a:r>
              <a:rPr lang="en-US" altLang="ko-KR" dirty="0"/>
              <a:t>Java</a:t>
            </a:r>
            <a:r>
              <a:rPr lang="ko-KR" altLang="en-US" dirty="0"/>
              <a:t>를 사용하여 연결을 하도록 </a:t>
            </a:r>
            <a:r>
              <a:rPr lang="ko-KR" altLang="en-US" dirty="0" err="1"/>
              <a:t>하여볼</a:t>
            </a:r>
            <a:r>
              <a:rPr lang="ko-KR" altLang="en-US" dirty="0"/>
              <a:t> 것이다</a:t>
            </a:r>
            <a:r>
              <a:rPr lang="en-US" altLang="ko-KR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485D1E0-132B-4C4E-8E28-DF38BB621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886" y="2249485"/>
            <a:ext cx="3634293" cy="326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82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94E883E-4CAB-4C34-903A-F3A6FFEA58E2}"/>
              </a:ext>
            </a:extLst>
          </p:cNvPr>
          <p:cNvSpPr/>
          <p:nvPr/>
        </p:nvSpPr>
        <p:spPr>
          <a:xfrm>
            <a:off x="740916" y="1603110"/>
            <a:ext cx="5128942" cy="440871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06C2DF-8B09-43A1-8754-2671C2B4EB97}"/>
              </a:ext>
            </a:extLst>
          </p:cNvPr>
          <p:cNvSpPr txBox="1"/>
          <p:nvPr/>
        </p:nvSpPr>
        <p:spPr>
          <a:xfrm>
            <a:off x="1311992" y="2237807"/>
            <a:ext cx="43608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크게 </a:t>
            </a:r>
            <a:r>
              <a:rPr lang="en-US" altLang="ko-KR" dirty="0"/>
              <a:t>3</a:t>
            </a:r>
            <a:r>
              <a:rPr lang="ko-KR" altLang="en-US" dirty="0"/>
              <a:t>개의 기능으로 나뉜다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첫째</a:t>
            </a:r>
            <a:r>
              <a:rPr lang="en-US" altLang="ko-KR" dirty="0"/>
              <a:t>, </a:t>
            </a:r>
            <a:r>
              <a:rPr lang="ko-KR" altLang="en-US" dirty="0"/>
              <a:t>웹 페이지의 정보를 내 프로그램으로 가져오는 </a:t>
            </a:r>
            <a:r>
              <a:rPr lang="ko-KR" altLang="en-US" dirty="0" err="1"/>
              <a:t>크롤링</a:t>
            </a:r>
            <a:r>
              <a:rPr lang="en-US" altLang="ko-KR" dirty="0"/>
              <a:t>(Crawling)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둘째</a:t>
            </a:r>
            <a:r>
              <a:rPr lang="en-US" altLang="ko-KR" dirty="0"/>
              <a:t>, </a:t>
            </a:r>
            <a:r>
              <a:rPr lang="ko-KR" altLang="en-US" dirty="0"/>
              <a:t>내 프로그램의 데이터를 </a:t>
            </a:r>
            <a:r>
              <a:rPr lang="ko-KR" altLang="en-US" dirty="0" err="1"/>
              <a:t>디비로</a:t>
            </a:r>
            <a:r>
              <a:rPr lang="ko-KR" altLang="en-US" dirty="0"/>
              <a:t> 옮기거나 가져오는 기능</a:t>
            </a:r>
            <a:r>
              <a:rPr lang="en-US" altLang="ko-KR" dirty="0"/>
              <a:t>(Db)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셋째</a:t>
            </a:r>
            <a:r>
              <a:rPr lang="en-US" altLang="ko-KR" dirty="0"/>
              <a:t>, </a:t>
            </a:r>
            <a:r>
              <a:rPr lang="ko-KR" altLang="en-US" dirty="0"/>
              <a:t>내 프로그램 속 데이터를 사용자의 편의로 검색 또는 출력하는 </a:t>
            </a:r>
            <a:r>
              <a:rPr lang="en-US" altLang="ko-KR" dirty="0"/>
              <a:t>UI</a:t>
            </a:r>
            <a:r>
              <a:rPr lang="ko-KR" altLang="en-US" dirty="0"/>
              <a:t>부분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설계는 </a:t>
            </a:r>
            <a:r>
              <a:rPr lang="en-US" altLang="ko-KR" dirty="0"/>
              <a:t>MVC</a:t>
            </a:r>
            <a:r>
              <a:rPr lang="ko-KR" altLang="en-US" dirty="0"/>
              <a:t>모델을 이용하여 설계하여 보았다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설계는 우측의 그림과 같다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4E61E7BE-FCE8-41B5-A91F-1958DEF38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449" y="270880"/>
            <a:ext cx="4494998" cy="1134640"/>
          </a:xfrm>
        </p:spPr>
        <p:txBody>
          <a:bodyPr/>
          <a:lstStyle/>
          <a:p>
            <a:r>
              <a:rPr lang="ko-KR" altLang="en-US" dirty="0"/>
              <a:t>구현 개요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48BB897-27CB-484D-AC16-03766187E0C0}"/>
              </a:ext>
            </a:extLst>
          </p:cNvPr>
          <p:cNvSpPr/>
          <p:nvPr/>
        </p:nvSpPr>
        <p:spPr>
          <a:xfrm>
            <a:off x="7983793" y="1942793"/>
            <a:ext cx="2320413" cy="685800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Main.DAO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6ECF475-4896-42EC-B8B8-BF9E63EFD506}"/>
              </a:ext>
            </a:extLst>
          </p:cNvPr>
          <p:cNvSpPr/>
          <p:nvPr/>
        </p:nvSpPr>
        <p:spPr>
          <a:xfrm>
            <a:off x="6440934" y="3390900"/>
            <a:ext cx="2320413" cy="685800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Crawling.DAO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40DA301-E0E5-4819-88D7-BDC800BB378B}"/>
              </a:ext>
            </a:extLst>
          </p:cNvPr>
          <p:cNvSpPr/>
          <p:nvPr/>
        </p:nvSpPr>
        <p:spPr>
          <a:xfrm>
            <a:off x="7977444" y="488695"/>
            <a:ext cx="2320413" cy="685800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1CE266A-6BD3-47E5-A6E9-152E9DE8E21E}"/>
              </a:ext>
            </a:extLst>
          </p:cNvPr>
          <p:cNvSpPr/>
          <p:nvPr/>
        </p:nvSpPr>
        <p:spPr>
          <a:xfrm>
            <a:off x="7983793" y="4781550"/>
            <a:ext cx="2320413" cy="685800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Song.VO</a:t>
            </a:r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A7627A8-A5F7-48FF-B640-0B852C165AE6}"/>
              </a:ext>
            </a:extLst>
          </p:cNvPr>
          <p:cNvSpPr/>
          <p:nvPr/>
        </p:nvSpPr>
        <p:spPr>
          <a:xfrm>
            <a:off x="9591984" y="3390900"/>
            <a:ext cx="2320413" cy="685800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DB.DAO</a:t>
            </a:r>
            <a:endParaRPr lang="ko-KR" altLang="en-US" dirty="0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34BD0944-C587-4819-9A46-098DFD0C1846}"/>
              </a:ext>
            </a:extLst>
          </p:cNvPr>
          <p:cNvCxnSpPr>
            <a:stCxn id="22" idx="0"/>
            <a:endCxn id="20" idx="2"/>
          </p:cNvCxnSpPr>
          <p:nvPr/>
        </p:nvCxnSpPr>
        <p:spPr>
          <a:xfrm rot="16200000" flipV="1">
            <a:off x="8020146" y="3657695"/>
            <a:ext cx="704850" cy="154285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9D57CAE3-31B2-4D31-B6C1-ADB93C0E8813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rot="5400000" flipH="1" flipV="1">
            <a:off x="9595670" y="3625030"/>
            <a:ext cx="704850" cy="160819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07E19BA0-1C6B-4780-B847-BE1615BD54E4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rot="5400000">
            <a:off x="7991418" y="2238317"/>
            <a:ext cx="762307" cy="154285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96B6078B-79A5-4A15-A5CA-C4595720042D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 rot="16200000" flipH="1">
            <a:off x="9566942" y="2205650"/>
            <a:ext cx="762307" cy="160819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8127DF7F-96B0-45CD-84E9-7F839D6421B8}"/>
              </a:ext>
            </a:extLst>
          </p:cNvPr>
          <p:cNvCxnSpPr>
            <a:cxnSpLocks/>
            <a:stCxn id="21" idx="2"/>
            <a:endCxn id="19" idx="0"/>
          </p:cNvCxnSpPr>
          <p:nvPr/>
        </p:nvCxnSpPr>
        <p:spPr>
          <a:xfrm rot="16200000" flipH="1">
            <a:off x="8756676" y="1555469"/>
            <a:ext cx="768298" cy="634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239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94E883E-4CAB-4C34-903A-F3A6FFEA58E2}"/>
              </a:ext>
            </a:extLst>
          </p:cNvPr>
          <p:cNvSpPr/>
          <p:nvPr/>
        </p:nvSpPr>
        <p:spPr>
          <a:xfrm>
            <a:off x="740916" y="1603110"/>
            <a:ext cx="5128942" cy="440871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06C2DF-8B09-43A1-8754-2671C2B4EB97}"/>
              </a:ext>
            </a:extLst>
          </p:cNvPr>
          <p:cNvSpPr txBox="1"/>
          <p:nvPr/>
        </p:nvSpPr>
        <p:spPr>
          <a:xfrm>
            <a:off x="1311992" y="2237807"/>
            <a:ext cx="43608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일단 노래의 정보들을 </a:t>
            </a:r>
            <a:r>
              <a:rPr lang="en-US" altLang="ko-KR" dirty="0" err="1"/>
              <a:t>Song.VO</a:t>
            </a:r>
            <a:r>
              <a:rPr lang="en-US" altLang="ko-KR" dirty="0"/>
              <a:t> </a:t>
            </a:r>
            <a:r>
              <a:rPr lang="ko-KR" altLang="en-US" dirty="0"/>
              <a:t>라는 클래스 형식으로 지정을 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1</a:t>
            </a:r>
            <a:r>
              <a:rPr lang="ko-KR" altLang="en-US" dirty="0"/>
              <a:t>단계 </a:t>
            </a:r>
            <a:r>
              <a:rPr lang="ko-KR" altLang="en-US" dirty="0" err="1"/>
              <a:t>크롤링과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en-US" altLang="ko-KR" dirty="0"/>
              <a:t>DB</a:t>
            </a:r>
            <a:r>
              <a:rPr lang="ko-KR" altLang="en-US" dirty="0"/>
              <a:t>를 전부 </a:t>
            </a:r>
            <a:r>
              <a:rPr lang="en-US" altLang="ko-KR" dirty="0"/>
              <a:t>DAO</a:t>
            </a:r>
            <a:r>
              <a:rPr lang="ko-KR" altLang="en-US" dirty="0"/>
              <a:t>라는 클래스 파일로 만든다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View</a:t>
            </a:r>
            <a:r>
              <a:rPr lang="ko-KR" altLang="en-US" dirty="0"/>
              <a:t>는 사용자들의 </a:t>
            </a:r>
            <a:r>
              <a:rPr lang="en-US" altLang="ko-KR" dirty="0"/>
              <a:t>UI</a:t>
            </a:r>
            <a:r>
              <a:rPr lang="ko-KR" altLang="en-US" dirty="0"/>
              <a:t>구현과 콘솔에서 구현할 기능인 검색 메서드가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Main.DAO</a:t>
            </a:r>
            <a:r>
              <a:rPr lang="ko-KR" altLang="en-US" dirty="0"/>
              <a:t>에서 이들 전부를 </a:t>
            </a:r>
            <a:r>
              <a:rPr lang="ko-KR" altLang="en-US" dirty="0" err="1"/>
              <a:t>동작시키고</a:t>
            </a:r>
            <a:r>
              <a:rPr lang="ko-KR" altLang="en-US" dirty="0"/>
              <a:t> 원하는 위치에 구현 시킨다</a:t>
            </a:r>
            <a:r>
              <a:rPr lang="en-US" altLang="ko-KR" dirty="0"/>
              <a:t>.</a:t>
            </a: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4E61E7BE-FCE8-41B5-A91F-1958DEF38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449" y="270880"/>
            <a:ext cx="4494998" cy="1134640"/>
          </a:xfrm>
        </p:spPr>
        <p:txBody>
          <a:bodyPr/>
          <a:lstStyle/>
          <a:p>
            <a:r>
              <a:rPr lang="ko-KR" altLang="en-US" dirty="0"/>
              <a:t>구현 알고리즘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48BB897-27CB-484D-AC16-03766187E0C0}"/>
              </a:ext>
            </a:extLst>
          </p:cNvPr>
          <p:cNvSpPr/>
          <p:nvPr/>
        </p:nvSpPr>
        <p:spPr>
          <a:xfrm>
            <a:off x="7983793" y="1942793"/>
            <a:ext cx="2320413" cy="685800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Main.DAO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6ECF475-4896-42EC-B8B8-BF9E63EFD506}"/>
              </a:ext>
            </a:extLst>
          </p:cNvPr>
          <p:cNvSpPr/>
          <p:nvPr/>
        </p:nvSpPr>
        <p:spPr>
          <a:xfrm>
            <a:off x="6440934" y="3390900"/>
            <a:ext cx="2320413" cy="685800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Crawling.DAO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40DA301-E0E5-4819-88D7-BDC800BB378B}"/>
              </a:ext>
            </a:extLst>
          </p:cNvPr>
          <p:cNvSpPr/>
          <p:nvPr/>
        </p:nvSpPr>
        <p:spPr>
          <a:xfrm>
            <a:off x="7977444" y="488695"/>
            <a:ext cx="2320413" cy="685800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1CE266A-6BD3-47E5-A6E9-152E9DE8E21E}"/>
              </a:ext>
            </a:extLst>
          </p:cNvPr>
          <p:cNvSpPr/>
          <p:nvPr/>
        </p:nvSpPr>
        <p:spPr>
          <a:xfrm>
            <a:off x="7983793" y="4781550"/>
            <a:ext cx="2320413" cy="685800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Song.VO</a:t>
            </a:r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A7627A8-A5F7-48FF-B640-0B852C165AE6}"/>
              </a:ext>
            </a:extLst>
          </p:cNvPr>
          <p:cNvSpPr/>
          <p:nvPr/>
        </p:nvSpPr>
        <p:spPr>
          <a:xfrm>
            <a:off x="9591984" y="3390900"/>
            <a:ext cx="2320413" cy="685800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DB.DAO</a:t>
            </a:r>
            <a:endParaRPr lang="ko-KR" altLang="en-US" dirty="0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34BD0944-C587-4819-9A46-098DFD0C1846}"/>
              </a:ext>
            </a:extLst>
          </p:cNvPr>
          <p:cNvCxnSpPr>
            <a:stCxn id="22" idx="0"/>
            <a:endCxn id="20" idx="2"/>
          </p:cNvCxnSpPr>
          <p:nvPr/>
        </p:nvCxnSpPr>
        <p:spPr>
          <a:xfrm rot="16200000" flipV="1">
            <a:off x="8020146" y="3657695"/>
            <a:ext cx="704850" cy="154285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9D57CAE3-31B2-4D31-B6C1-ADB93C0E8813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rot="5400000" flipH="1" flipV="1">
            <a:off x="9595670" y="3625030"/>
            <a:ext cx="704850" cy="160819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07E19BA0-1C6B-4780-B847-BE1615BD54E4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rot="5400000">
            <a:off x="7991418" y="2238317"/>
            <a:ext cx="762307" cy="154285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96B6078B-79A5-4A15-A5CA-C4595720042D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 rot="16200000" flipH="1">
            <a:off x="9566942" y="2205650"/>
            <a:ext cx="762307" cy="160819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8127DF7F-96B0-45CD-84E9-7F839D6421B8}"/>
              </a:ext>
            </a:extLst>
          </p:cNvPr>
          <p:cNvCxnSpPr>
            <a:cxnSpLocks/>
            <a:stCxn id="21" idx="2"/>
            <a:endCxn id="19" idx="0"/>
          </p:cNvCxnSpPr>
          <p:nvPr/>
        </p:nvCxnSpPr>
        <p:spPr>
          <a:xfrm rot="16200000" flipH="1">
            <a:off x="8756676" y="1555469"/>
            <a:ext cx="768298" cy="634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132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18EBF-3696-4648-8C57-14DC525CA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207" y="434693"/>
            <a:ext cx="4494998" cy="1134640"/>
          </a:xfrm>
        </p:spPr>
        <p:txBody>
          <a:bodyPr/>
          <a:lstStyle/>
          <a:p>
            <a:r>
              <a:rPr lang="ko-KR" altLang="en-US"/>
              <a:t>세부 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EFC9BF-6B3A-43EA-AB02-33581CD5E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797" y="1264290"/>
            <a:ext cx="4295775" cy="43294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505C16-BDB6-4017-9966-69296BD691EC}"/>
              </a:ext>
            </a:extLst>
          </p:cNvPr>
          <p:cNvSpPr txBox="1"/>
          <p:nvPr/>
        </p:nvSpPr>
        <p:spPr>
          <a:xfrm>
            <a:off x="651207" y="2143433"/>
            <a:ext cx="4494997" cy="36933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Main.DAO</a:t>
            </a:r>
            <a:r>
              <a:rPr lang="ko-KR" altLang="en-US" dirty="0"/>
              <a:t>의 코드는 다음과 같다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각각의 기능들을 </a:t>
            </a:r>
            <a:r>
              <a:rPr lang="en-US" altLang="ko-KR" dirty="0"/>
              <a:t>~.DAO</a:t>
            </a:r>
            <a:r>
              <a:rPr lang="ko-KR" altLang="en-US" dirty="0"/>
              <a:t>에 구현 해 두고 메인에서는 이 메서드들을 긁어와 사용만 하면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각각의 메서드들의 세부 내용은 코드를 확인 하도록 하자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중요한 점은 해당 코드들을 </a:t>
            </a:r>
            <a:r>
              <a:rPr lang="ko-KR" altLang="en-US" dirty="0" err="1"/>
              <a:t>실행시킬때</a:t>
            </a:r>
            <a:r>
              <a:rPr lang="ko-KR" altLang="en-US" dirty="0"/>
              <a:t> 동봉 파일의 </a:t>
            </a:r>
            <a:r>
              <a:rPr lang="en-US" altLang="ko-KR" dirty="0"/>
              <a:t>query</a:t>
            </a:r>
            <a:r>
              <a:rPr lang="ko-KR" altLang="en-US" dirty="0"/>
              <a:t>문을 이용하여 테이블을 생성해야 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그리고 </a:t>
            </a:r>
            <a:r>
              <a:rPr lang="en-US" altLang="ko-KR" dirty="0"/>
              <a:t>crawling-&gt; DB</a:t>
            </a:r>
            <a:r>
              <a:rPr lang="ko-KR" altLang="en-US" dirty="0"/>
              <a:t> 저장과정을 선택해 초기단계를 진행해두고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DB-&gt; </a:t>
            </a:r>
            <a:r>
              <a:rPr lang="ko-KR" altLang="en-US" dirty="0"/>
              <a:t>콘솔의 과정을 통해 프로그램을 이용해 보도록 하자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251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8E1EF-2E27-4F46-8D10-80E123D62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449" y="621505"/>
            <a:ext cx="4494998" cy="1134640"/>
          </a:xfrm>
        </p:spPr>
        <p:txBody>
          <a:bodyPr/>
          <a:lstStyle/>
          <a:p>
            <a:r>
              <a:rPr lang="ko-KR" altLang="en-US" dirty="0"/>
              <a:t>결과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7CB008-395A-4453-B435-97FA85F94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ko-KR" altLang="en-US" dirty="0"/>
              <a:t>위의 그림과 같이 각 메서드 사용 성공시에 </a:t>
            </a:r>
            <a:r>
              <a:rPr lang="en-US" altLang="ko-KR" dirty="0"/>
              <a:t>complete</a:t>
            </a:r>
            <a:r>
              <a:rPr lang="ko-KR" altLang="en-US" dirty="0"/>
              <a:t>가 생성되도록 설정하였다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위의 그림에서 </a:t>
            </a:r>
            <a:r>
              <a:rPr lang="en-US" altLang="ko-KR" dirty="0"/>
              <a:t>1</a:t>
            </a:r>
            <a:r>
              <a:rPr lang="ko-KR" altLang="en-US" dirty="0"/>
              <a:t>번 음악차트 이용시에는 </a:t>
            </a:r>
            <a:r>
              <a:rPr lang="en-US" altLang="ko-KR" dirty="0"/>
              <a:t>1</a:t>
            </a:r>
            <a:r>
              <a:rPr lang="ko-KR" altLang="en-US" dirty="0"/>
              <a:t>위 부터 </a:t>
            </a:r>
            <a:r>
              <a:rPr lang="en-US" altLang="ko-KR" dirty="0"/>
              <a:t>100</a:t>
            </a:r>
            <a:r>
              <a:rPr lang="ko-KR" altLang="en-US" dirty="0"/>
              <a:t>위까지 음원 순위가 나오게 하였다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아래의 그림과 같은 키워드 검색을 통해 곡명</a:t>
            </a:r>
            <a:r>
              <a:rPr lang="en-US" altLang="ko-KR" dirty="0"/>
              <a:t>, </a:t>
            </a:r>
            <a:r>
              <a:rPr lang="ko-KR" altLang="en-US" dirty="0"/>
              <a:t>아티스트명</a:t>
            </a:r>
            <a:r>
              <a:rPr lang="en-US" altLang="ko-KR" dirty="0"/>
              <a:t>, </a:t>
            </a:r>
            <a:r>
              <a:rPr lang="ko-KR" altLang="en-US" dirty="0"/>
              <a:t>앨범 명중에 키워드가 들어간 음원들을 전부 출력 역시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67F9F87-698C-4807-98A6-C0830EE10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134" y="1"/>
            <a:ext cx="5438775" cy="389357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6D3D15B-472D-4A57-B8BD-3A282FDF7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883" y="4397323"/>
            <a:ext cx="48672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748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69A296F-1A76-4508-B482-9BCC0ABDDA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끝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2805FBE8-134C-4BFB-809A-255BB3851E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131963"/>
      </p:ext>
    </p:extLst>
  </p:cSld>
  <p:clrMapOvr>
    <a:masterClrMapping/>
  </p:clrMapOvr>
</p:sld>
</file>

<file path=ppt/theme/theme1.xml><?xml version="1.0" encoding="utf-8"?>
<a:theme xmlns:a="http://schemas.openxmlformats.org/drawingml/2006/main" name="소포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TM10001115[[fn=소포]]</Template>
  <TotalTime>237</TotalTime>
  <Words>304</Words>
  <Application>Microsoft Office PowerPoint</Application>
  <PresentationFormat>와이드스크린</PresentationFormat>
  <Paragraphs>42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소포</vt:lpstr>
      <vt:lpstr>Melon Top 100 -세미 프로젝트</vt:lpstr>
      <vt:lpstr>PowerPoint 프레젠테이션</vt:lpstr>
      <vt:lpstr>구현 개요</vt:lpstr>
      <vt:lpstr>구현 알고리즘</vt:lpstr>
      <vt:lpstr>세부 구현</vt:lpstr>
      <vt:lpstr>결과</vt:lpstr>
      <vt:lpstr>끝!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세미 프로젝트</dc:title>
  <dc:creator>이 상묵</dc:creator>
  <cp:lastModifiedBy>이 상묵</cp:lastModifiedBy>
  <cp:revision>7</cp:revision>
  <dcterms:created xsi:type="dcterms:W3CDTF">2019-09-11T05:52:30Z</dcterms:created>
  <dcterms:modified xsi:type="dcterms:W3CDTF">2019-09-11T09:50:05Z</dcterms:modified>
</cp:coreProperties>
</file>