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C2253-7B18-43E1-BA55-63617FBBF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13AB66-D4D3-467E-9FF8-4AF95A72A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168F4-56E2-469A-8C62-7E4EC215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68C9C-7551-4940-AFE2-169A2133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27F15-D22E-4C70-AD69-563F34E9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2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3577-CE6F-4A52-8D2F-4F991B26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631D-F09D-4F77-B5B9-1B492D89C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E1E82-F9C2-4A86-BD88-0C714A5D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2D457-9759-4C51-A635-0589F6C2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06E50-1BF7-41E2-A3E0-211696A3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1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9F512-FF0A-4ECA-A254-B7FBCB71D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CFDCB-0E7C-455D-B65B-365CF38B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94F7A-3826-43B3-8F89-1386187F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BF9C1-6E24-4D6F-A5AF-289ED905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7CA9B-AF9B-49EB-828B-9977F781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20F0D-9C45-4207-A699-26EF7F89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66C81-E1A7-48DB-A456-40C96798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C976E-7873-46EB-B5A9-4FDBE167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586D4-ABDA-4251-A513-0008A00C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CFEF5-1B68-43C1-B695-843D1E4D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4B1B-C3AF-4AAB-B652-7E45519B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84DF6-5CCA-4DCA-A79C-D6E85983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2257-1207-4FE2-AFF6-0C9BAC1E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89A0D-A71B-4450-9A2B-C7BBC8D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3AC7B-09F8-496E-9AAB-B9EAD590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30D3C-EBE1-448B-A79F-38963656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A8D8B-E0C7-4A15-BC99-3234090EB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16C0C-C498-4F0C-AB44-9ACBB3891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1B190-ED15-43AF-A5D2-EE8FA98D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7DBE3-8620-4DEE-BD38-901277B4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85067-E662-4317-B61F-187DF51E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3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FDD7-0D2E-4B0B-91E6-37C121DE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17EA5-5511-4537-89A3-9B65350E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E4F66-D1F8-4EE8-B2A9-314F4EFE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4FCB4-0DD3-4ED2-9E3A-7EEB3519D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C6403-AF22-442F-9720-860057F51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974A8-6790-4BEF-B3A5-122F861C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EB777-9D63-4948-B832-7A7A7263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6A4401-CADE-4524-B5E8-D30953AD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D69C5-4981-4171-B197-7E40BACB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305A7-0C17-41F2-ABB9-1DC15563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812D77-FC70-406B-A44F-FAA87ADD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5634B-F265-405E-8399-8806D4D7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8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DB2CAC-791F-4803-A25D-004D2013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71544-06D3-45C1-887C-43C50DF1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307B7-3158-4B94-A738-6A05696B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33F60-15D5-409F-8D06-629F99CE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497D8-2F27-4DEB-9C3E-85801895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77118-24C0-4E43-A080-2F8F9DB1F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FBD5C-47E3-41D7-844A-75AA9735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3EFF9-9EB5-4B91-9DDC-4A19AFE3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66572-65FC-4A26-A253-F4E54BA0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04E7A-AB76-4860-9803-930103A5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6302F-D17D-417B-8A89-1B6C14265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39698-27A8-4921-B122-57F8EBD30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9EB61-FB2F-4B1A-BDDC-F322C818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3818A-7237-490F-9C48-3D35C926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BCAD8-69AF-48C6-81B0-5C241D18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763459-5709-4453-BF37-CB1EAD62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B70A7-F817-4B27-9A08-04F9248C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08820-9803-49EA-BAEB-747266555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9071-21FE-4857-B776-24918E958BB3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FD9C0-E68C-4F27-8119-0BEE9C059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D1459-A20F-49DF-A27E-BEBEDDE44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DC38-872B-4A37-AA93-F5347334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D1E531-DDEE-460D-945B-B7DFD5FB6BF8}"/>
              </a:ext>
            </a:extLst>
          </p:cNvPr>
          <p:cNvSpPr/>
          <p:nvPr/>
        </p:nvSpPr>
        <p:spPr>
          <a:xfrm>
            <a:off x="2237173" y="497150"/>
            <a:ext cx="7395099" cy="57527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316C14-31FD-4044-9ECE-5DAB04BC0CF7}"/>
              </a:ext>
            </a:extLst>
          </p:cNvPr>
          <p:cNvSpPr/>
          <p:nvPr/>
        </p:nvSpPr>
        <p:spPr>
          <a:xfrm>
            <a:off x="3329126" y="1216241"/>
            <a:ext cx="4900474" cy="252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86407F-8ABE-4B93-B270-F1475C73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502546"/>
            <a:ext cx="3876310" cy="1578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F7453-D6BF-463B-8DCC-A14C778C0536}"/>
              </a:ext>
            </a:extLst>
          </p:cNvPr>
          <p:cNvSpPr txBox="1"/>
          <p:nvPr/>
        </p:nvSpPr>
        <p:spPr>
          <a:xfrm>
            <a:off x="4021584" y="324035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이미지</a:t>
            </a:r>
            <a:r>
              <a:rPr lang="en-US" altLang="ko-KR" dirty="0"/>
              <a:t>(panel) (img1)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1FA00C-A8A9-4E8D-ACA9-A53765BDFC9B}"/>
              </a:ext>
            </a:extLst>
          </p:cNvPr>
          <p:cNvSpPr/>
          <p:nvPr/>
        </p:nvSpPr>
        <p:spPr>
          <a:xfrm>
            <a:off x="3329126" y="4023804"/>
            <a:ext cx="3568824" cy="43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B10D4-4B29-4A51-AC0A-F9739D2F56BC}"/>
              </a:ext>
            </a:extLst>
          </p:cNvPr>
          <p:cNvSpPr txBox="1"/>
          <p:nvPr/>
        </p:nvSpPr>
        <p:spPr>
          <a:xfrm>
            <a:off x="3533313" y="4023804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아이디입력창</a:t>
            </a:r>
            <a:r>
              <a:rPr lang="en-US" altLang="ko-KR" dirty="0"/>
              <a:t>(</a:t>
            </a:r>
            <a:r>
              <a:rPr lang="en-US" altLang="ko-KR" dirty="0" err="1"/>
              <a:t>textfiled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3E79D-1376-4958-87E3-20710F3B9C54}"/>
              </a:ext>
            </a:extLst>
          </p:cNvPr>
          <p:cNvSpPr/>
          <p:nvPr/>
        </p:nvSpPr>
        <p:spPr>
          <a:xfrm>
            <a:off x="3329126" y="4563122"/>
            <a:ext cx="3568824" cy="43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1B434-5DE9-4E91-8AEE-443A53438AFB}"/>
              </a:ext>
            </a:extLst>
          </p:cNvPr>
          <p:cNvSpPr txBox="1"/>
          <p:nvPr/>
        </p:nvSpPr>
        <p:spPr>
          <a:xfrm>
            <a:off x="3595456" y="4563122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비밀번호입력창</a:t>
            </a:r>
            <a:r>
              <a:rPr lang="en-US" altLang="ko-KR" dirty="0"/>
              <a:t>(pw </a:t>
            </a:r>
            <a:r>
              <a:rPr lang="en-US" altLang="ko-KR" dirty="0" err="1"/>
              <a:t>textfiled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1CEF61-4F79-4E78-9719-15A36A3CD802}"/>
              </a:ext>
            </a:extLst>
          </p:cNvPr>
          <p:cNvSpPr/>
          <p:nvPr/>
        </p:nvSpPr>
        <p:spPr>
          <a:xfrm>
            <a:off x="7066625" y="4023804"/>
            <a:ext cx="1242874" cy="97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13B9F-48B4-4763-BA73-6A291CAC85D0}"/>
              </a:ext>
            </a:extLst>
          </p:cNvPr>
          <p:cNvSpPr txBox="1"/>
          <p:nvPr/>
        </p:nvSpPr>
        <p:spPr>
          <a:xfrm>
            <a:off x="7066624" y="4240197"/>
            <a:ext cx="169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버튼</a:t>
            </a:r>
            <a:r>
              <a:rPr lang="en-US" altLang="ko-KR" sz="1400" dirty="0"/>
              <a:t>(button)(img2)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0E71D-308D-4159-8A75-ACE4078F3C15}"/>
              </a:ext>
            </a:extLst>
          </p:cNvPr>
          <p:cNvSpPr/>
          <p:nvPr/>
        </p:nvSpPr>
        <p:spPr>
          <a:xfrm>
            <a:off x="3338004" y="5149049"/>
            <a:ext cx="4039340" cy="6214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30F360-6910-4DC4-B0E7-C319B2C1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81" y="5280663"/>
            <a:ext cx="2015231" cy="407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EDA62A-DAEF-470A-8CA6-793980B60D11}"/>
              </a:ext>
            </a:extLst>
          </p:cNvPr>
          <p:cNvSpPr txBox="1"/>
          <p:nvPr/>
        </p:nvSpPr>
        <p:spPr>
          <a:xfrm>
            <a:off x="4900063" y="5182768"/>
            <a:ext cx="263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 </a:t>
            </a:r>
            <a:r>
              <a:rPr lang="ko-KR" altLang="en-US" sz="1200" dirty="0" err="1"/>
              <a:t>정보이미지</a:t>
            </a:r>
            <a:r>
              <a:rPr lang="en-US" altLang="ko-KR" sz="1200" dirty="0"/>
              <a:t>(panel)(img3)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4568FA-C788-4264-8CFE-775BA37202C7}"/>
              </a:ext>
            </a:extLst>
          </p:cNvPr>
          <p:cNvSpPr/>
          <p:nvPr/>
        </p:nvSpPr>
        <p:spPr>
          <a:xfrm>
            <a:off x="7533909" y="5214856"/>
            <a:ext cx="1033042" cy="539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89327-EAFF-4789-887E-CDA65339A183}"/>
              </a:ext>
            </a:extLst>
          </p:cNvPr>
          <p:cNvSpPr txBox="1"/>
          <p:nvPr/>
        </p:nvSpPr>
        <p:spPr>
          <a:xfrm>
            <a:off x="7608162" y="5280663"/>
            <a:ext cx="103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회원가입버튼</a:t>
            </a:r>
            <a:r>
              <a:rPr lang="en-US" altLang="ko-KR" sz="1000" dirty="0"/>
              <a:t>(button)(img4)</a:t>
            </a:r>
            <a:endParaRPr lang="ko-KR" altLang="en-US" sz="1000" dirty="0"/>
          </a:p>
        </p:txBody>
      </p:sp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42265C1C-5422-4088-AC1D-3BD6F59AC3B5}"/>
              </a:ext>
            </a:extLst>
          </p:cNvPr>
          <p:cNvSpPr/>
          <p:nvPr/>
        </p:nvSpPr>
        <p:spPr>
          <a:xfrm>
            <a:off x="9866051" y="497150"/>
            <a:ext cx="2112885" cy="1988598"/>
          </a:xfrm>
          <a:prstGeom prst="borderCallout1">
            <a:avLst>
              <a:gd name="adj1" fmla="val 49393"/>
              <a:gd name="adj2" fmla="val 70"/>
              <a:gd name="adj3" fmla="val 193504"/>
              <a:gd name="adj4" fmla="val -748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01CA2-F862-4BFB-96CD-919DBDC88309}"/>
              </a:ext>
            </a:extLst>
          </p:cNvPr>
          <p:cNvSpPr txBox="1"/>
          <p:nvPr/>
        </p:nvSpPr>
        <p:spPr>
          <a:xfrm>
            <a:off x="9866051" y="497150"/>
            <a:ext cx="20477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버튼을 누를 경우</a:t>
            </a:r>
            <a:endParaRPr lang="en-US" altLang="ko-KR" sz="1200" dirty="0"/>
          </a:p>
          <a:p>
            <a:r>
              <a:rPr lang="ko-KR" altLang="en-US" sz="1200" dirty="0"/>
              <a:t>아이디필드와 비밀번호 필드내를 비교하여 로그인을 진행한다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로그인 </a:t>
            </a:r>
            <a:r>
              <a:rPr lang="ko-KR" altLang="en-US" sz="1200" dirty="0" err="1"/>
              <a:t>성공시</a:t>
            </a:r>
            <a:r>
              <a:rPr lang="ko-KR" altLang="en-US" sz="1200" dirty="0"/>
              <a:t> </a:t>
            </a:r>
            <a:r>
              <a:rPr lang="en-US" altLang="ko-KR" sz="1200" dirty="0"/>
              <a:t>-&gt;3</a:t>
            </a:r>
            <a:r>
              <a:rPr lang="ko-KR" altLang="en-US" sz="1200" dirty="0"/>
              <a:t>번 </a:t>
            </a:r>
            <a:r>
              <a:rPr lang="en-US" altLang="ko-KR" sz="1200" dirty="0"/>
              <a:t>frame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관리자 로그인 </a:t>
            </a:r>
            <a:r>
              <a:rPr lang="ko-KR" altLang="en-US" sz="1200" dirty="0" err="1"/>
              <a:t>실행시</a:t>
            </a:r>
            <a:r>
              <a:rPr lang="en-US" altLang="ko-KR" sz="1200" dirty="0"/>
              <a:t>-&gt;</a:t>
            </a:r>
            <a:r>
              <a:rPr lang="ko-KR" altLang="en-US" sz="1200" dirty="0"/>
              <a:t>관리자 프레임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로그인 </a:t>
            </a:r>
            <a:r>
              <a:rPr lang="ko-KR" altLang="en-US" sz="1200" dirty="0" err="1"/>
              <a:t>실패시</a:t>
            </a:r>
            <a:r>
              <a:rPr lang="ko-KR" altLang="en-US" sz="1200" dirty="0"/>
              <a:t> 넘어가지 않고 </a:t>
            </a:r>
            <a:r>
              <a:rPr lang="ko-KR" altLang="en-US" sz="1200" dirty="0" err="1"/>
              <a:t>그자리에</a:t>
            </a:r>
            <a:r>
              <a:rPr lang="ko-KR" altLang="en-US" sz="1200" dirty="0"/>
              <a:t> 그대로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설명선: 굽은 선 24">
            <a:extLst>
              <a:ext uri="{FF2B5EF4-FFF2-40B4-BE49-F238E27FC236}">
                <a16:creationId xmlns:a16="http://schemas.microsoft.com/office/drawing/2014/main" id="{4F216A90-2B49-4B31-A69A-70C796E0B75C}"/>
              </a:ext>
            </a:extLst>
          </p:cNvPr>
          <p:cNvSpPr/>
          <p:nvPr/>
        </p:nvSpPr>
        <p:spPr>
          <a:xfrm>
            <a:off x="10014012" y="4527278"/>
            <a:ext cx="1899821" cy="953440"/>
          </a:xfrm>
          <a:prstGeom prst="borderCallout2">
            <a:avLst>
              <a:gd name="adj1" fmla="val 49637"/>
              <a:gd name="adj2" fmla="val 1947"/>
              <a:gd name="adj3" fmla="val 50980"/>
              <a:gd name="adj4" fmla="val -16200"/>
              <a:gd name="adj5" fmla="val 90118"/>
              <a:gd name="adj6" fmla="val -76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9FC502-78B2-45BE-A329-AB46CAA06F77}"/>
              </a:ext>
            </a:extLst>
          </p:cNvPr>
          <p:cNvSpPr txBox="1"/>
          <p:nvPr/>
        </p:nvSpPr>
        <p:spPr>
          <a:xfrm>
            <a:off x="10014012" y="458040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회원가입 버튼을 </a:t>
            </a:r>
            <a:r>
              <a:rPr lang="ko-KR" altLang="en-US" sz="1200" dirty="0" err="1"/>
              <a:t>누를경우</a:t>
            </a:r>
            <a:endParaRPr lang="en-US" altLang="ko-KR" sz="1200" dirty="0"/>
          </a:p>
          <a:p>
            <a:r>
              <a:rPr lang="en-US" altLang="ko-KR" sz="1200" dirty="0"/>
              <a:t>Join(</a:t>
            </a:r>
            <a:r>
              <a:rPr lang="ko-KR" altLang="en-US" sz="1200" dirty="0"/>
              <a:t>회원가입 프레임으로 전환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F2C5F-10DD-4D6C-992E-33E25F8BC334}"/>
              </a:ext>
            </a:extLst>
          </p:cNvPr>
          <p:cNvSpPr txBox="1"/>
          <p:nvPr/>
        </p:nvSpPr>
        <p:spPr>
          <a:xfrm>
            <a:off x="97654" y="71021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Frame2(login)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3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blaxh1101@naver.com</dc:creator>
  <cp:lastModifiedBy>blaxh1101@naver.com</cp:lastModifiedBy>
  <cp:revision>3</cp:revision>
  <dcterms:created xsi:type="dcterms:W3CDTF">2019-07-03T00:50:19Z</dcterms:created>
  <dcterms:modified xsi:type="dcterms:W3CDTF">2019-07-03T01:43:15Z</dcterms:modified>
</cp:coreProperties>
</file>