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86B41-6534-47B5-B64B-429B72C6E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4E9F6-9737-4755-9C40-0906365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26FF6-A54C-4489-92CE-3C1A0B97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ABA6-2D56-4FDB-9A4C-5A04EF2AD72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8BC11-6EF5-4C07-A3A9-2C22F19F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68C3F-7EDC-476F-B9D7-112E854C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56DE-35A5-40EE-93CD-338597C6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E5336-293A-495F-A3A7-2480C250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D698F9-445B-4311-AF43-DD8579AF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87608-D6BF-47CF-ADCD-DB358A65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ABA6-2D56-4FDB-9A4C-5A04EF2AD72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B21A2-E779-46BC-A016-D69A0FC7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52DA-68BB-4309-981C-E418EAF2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56DE-35A5-40EE-93CD-338597C6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7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E4B624-EC63-4AB8-8185-91A236E66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705FA-71DD-4BDD-AF6F-3BCA90657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BF69C-7769-4736-BE0D-9D66253D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ABA6-2D56-4FDB-9A4C-5A04EF2AD72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9E6E9-D305-45FF-97B9-8617B2DB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040F0-A0E0-4AE0-8DC8-2A05B9BB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56DE-35A5-40EE-93CD-338597C6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8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078C-8770-4317-8F87-9267291B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3287A-A709-46E9-AAA6-4E77A6EA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07528-6BB2-4176-A937-CD52A032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ABA6-2D56-4FDB-9A4C-5A04EF2AD72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FAB43-00C5-4C5D-9796-30CE198A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FA808-A074-4035-ABDB-DF3067B4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56DE-35A5-40EE-93CD-338597C6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41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E5D1B-5548-4797-8D81-18F204C2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F9B9B-47D4-4754-B0E4-56FDFCCB9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E313D-E6BA-4039-9AA4-918248C0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ABA6-2D56-4FDB-9A4C-5A04EF2AD72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D4CE9-8E7F-4FB8-85E9-4A197855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6FDA9-231C-48AC-9F06-AAA7A5D1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56DE-35A5-40EE-93CD-338597C6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9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9FF0E-C360-4E6C-AFAB-922E37B7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35390-C1A7-45D9-839A-28C5092AF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C8464F-2B59-4E69-A3DD-7AC6500B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9EDB6-A755-49A6-8ABC-666F914A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ABA6-2D56-4FDB-9A4C-5A04EF2AD72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2E9D1-696E-4A89-9665-648E7E3B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AB82-AF9C-46B1-9D49-65D7D71F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56DE-35A5-40EE-93CD-338597C6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7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0E392-B050-41EF-903B-1D9AF91A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A6FCD-2460-4C2D-B151-E3ACC9E15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FE177-1AF2-404E-8CE0-DF206DB21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207C3-C266-49DB-9387-599F8C4C0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C04147-E0E7-44B7-A9E8-C68762010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368C1A-09DA-46D8-A4E0-E9EBEDCA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ABA6-2D56-4FDB-9A4C-5A04EF2AD72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F6F2C-7BDA-4496-A2AD-20697CF0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1BB989-2D3C-4C70-9E48-77E9363A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56DE-35A5-40EE-93CD-338597C6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2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59269-F88F-4F0D-9F5D-6D54CB71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879D28-2AA7-46E8-8213-36EF602C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ABA6-2D56-4FDB-9A4C-5A04EF2AD72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2B2F29-EDCB-480F-A595-107979F2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4649FB-1F8A-4EB1-8839-CE28B95B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56DE-35A5-40EE-93CD-338597C6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8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208A9-7078-427A-B455-4DF14CDC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ABA6-2D56-4FDB-9A4C-5A04EF2AD72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51F61-F9CC-4BC9-B9E6-88CF6F49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77275-C1DF-4960-87E3-E3BE57EE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56DE-35A5-40EE-93CD-338597C6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8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C3A47-D5CE-4923-B7E5-40133799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165CB-24B9-4024-979B-F7AF07AF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502BC-2BD2-4ECE-97A2-3A7075CC7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1D661B-2B5B-4B42-B39E-5346F993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ABA6-2D56-4FDB-9A4C-5A04EF2AD72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55886-7B93-4AD6-8AE1-04CFD9AA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3A2E5-7FB6-4FC9-99E1-9B92C709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56DE-35A5-40EE-93CD-338597C6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2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312E5-3AC9-477D-AE73-423A2F8A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C4BB4-CA6D-4E76-BE33-286F24258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FA0F7-5479-41F9-A9AE-AC889823B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73209-4C1F-4916-8970-C4C4A515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ABA6-2D56-4FDB-9A4C-5A04EF2AD72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D9B4D-18E9-4222-9322-E657B491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EA610-B0A4-40D5-A236-362D1A9B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56DE-35A5-40EE-93CD-338597C6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4EFE8-BC28-4045-BD91-683D6E7D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281AB-74DA-443E-BF3A-7D6D921B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B6072-9AF8-46B7-8DFD-B30D2533C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ABA6-2D56-4FDB-9A4C-5A04EF2AD72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C243F-FFC8-43E9-8AAE-7185A45CD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F55A1-BDEA-43C3-80BC-D322EEAC0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56DE-35A5-40EE-93CD-338597C6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7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BE0E-36DC-42FD-AA46-7EE38D4A6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Aircraft Management</a:t>
            </a:r>
            <a:br>
              <a:rPr lang="en-US" altLang="ko-KR" dirty="0"/>
            </a:b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5D2784-872E-42AD-8A51-E80C48430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황의조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61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313FE-8EC9-41A0-9F4C-01AECD08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-255047"/>
            <a:ext cx="10515600" cy="1325563"/>
          </a:xfrm>
        </p:spPr>
        <p:txBody>
          <a:bodyPr/>
          <a:lstStyle/>
          <a:p>
            <a:r>
              <a:rPr lang="en-US" altLang="ko-KR" dirty="0" err="1"/>
              <a:t>FlowChart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64D76-20BD-4206-96FD-A3604CCD54F8}"/>
              </a:ext>
            </a:extLst>
          </p:cNvPr>
          <p:cNvSpPr/>
          <p:nvPr/>
        </p:nvSpPr>
        <p:spPr>
          <a:xfrm>
            <a:off x="390617" y="2725445"/>
            <a:ext cx="1251752" cy="870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B274B-2490-42B7-948B-870BFED93DBF}"/>
              </a:ext>
            </a:extLst>
          </p:cNvPr>
          <p:cNvSpPr txBox="1"/>
          <p:nvPr/>
        </p:nvSpPr>
        <p:spPr>
          <a:xfrm>
            <a:off x="358805" y="2448446"/>
            <a:ext cx="1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Frame1(intro)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692FF-2842-4C83-B386-4511A4B1D357}"/>
              </a:ext>
            </a:extLst>
          </p:cNvPr>
          <p:cNvSpPr txBox="1"/>
          <p:nvPr/>
        </p:nvSpPr>
        <p:spPr>
          <a:xfrm>
            <a:off x="568171" y="3293616"/>
            <a:ext cx="727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3017F1-6F72-4173-B52A-E918CC176615}"/>
              </a:ext>
            </a:extLst>
          </p:cNvPr>
          <p:cNvSpPr/>
          <p:nvPr/>
        </p:nvSpPr>
        <p:spPr>
          <a:xfrm>
            <a:off x="1851734" y="2725444"/>
            <a:ext cx="1251752" cy="870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8133075-429D-4DF9-BA50-8137DEC18B8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642369" y="3160450"/>
            <a:ext cx="2093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9094E8-7348-4D21-8CCD-303598E7F9FD}"/>
              </a:ext>
            </a:extLst>
          </p:cNvPr>
          <p:cNvSpPr txBox="1"/>
          <p:nvPr/>
        </p:nvSpPr>
        <p:spPr>
          <a:xfrm>
            <a:off x="2477610" y="2796440"/>
            <a:ext cx="75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ABFB2-416F-4174-93EA-D0B45F3062D5}"/>
              </a:ext>
            </a:extLst>
          </p:cNvPr>
          <p:cNvSpPr txBox="1"/>
          <p:nvPr/>
        </p:nvSpPr>
        <p:spPr>
          <a:xfrm>
            <a:off x="2592280" y="3293616"/>
            <a:ext cx="511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join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52DE1-66CC-457D-B296-D62094E90C03}"/>
              </a:ext>
            </a:extLst>
          </p:cNvPr>
          <p:cNvSpPr/>
          <p:nvPr/>
        </p:nvSpPr>
        <p:spPr>
          <a:xfrm>
            <a:off x="2705470" y="1462739"/>
            <a:ext cx="1251752" cy="870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C40C4-BC61-4985-99C5-50358F3DA7DB}"/>
              </a:ext>
            </a:extLst>
          </p:cNvPr>
          <p:cNvSpPr txBox="1"/>
          <p:nvPr/>
        </p:nvSpPr>
        <p:spPr>
          <a:xfrm>
            <a:off x="1807345" y="2455258"/>
            <a:ext cx="1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Frame2(login)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224A1-3268-4632-99DC-2A5244D74827}"/>
              </a:ext>
            </a:extLst>
          </p:cNvPr>
          <p:cNvSpPr txBox="1"/>
          <p:nvPr/>
        </p:nvSpPr>
        <p:spPr>
          <a:xfrm>
            <a:off x="2854911" y="1231743"/>
            <a:ext cx="1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Frame3(join)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6DB1ED-8CAC-4495-9E5F-2FAE82E0AFF7}"/>
              </a:ext>
            </a:extLst>
          </p:cNvPr>
          <p:cNvSpPr txBox="1"/>
          <p:nvPr/>
        </p:nvSpPr>
        <p:spPr>
          <a:xfrm>
            <a:off x="2705470" y="1961803"/>
            <a:ext cx="1251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0232A-4244-43D3-A8DF-2AD9605E6A13}"/>
              </a:ext>
            </a:extLst>
          </p:cNvPr>
          <p:cNvSpPr txBox="1"/>
          <p:nvPr/>
        </p:nvSpPr>
        <p:spPr>
          <a:xfrm>
            <a:off x="3450455" y="1961803"/>
            <a:ext cx="1251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취소</a:t>
            </a:r>
            <a:endParaRPr lang="ko-KR" altLang="en-US" sz="1100" dirty="0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2CC90044-6D9B-4052-BD5C-6549BC8B5910}"/>
              </a:ext>
            </a:extLst>
          </p:cNvPr>
          <p:cNvCxnSpPr>
            <a:stCxn id="15" idx="1"/>
            <a:endCxn id="10" idx="0"/>
          </p:cNvCxnSpPr>
          <p:nvPr/>
        </p:nvCxnSpPr>
        <p:spPr>
          <a:xfrm rot="10800000" flipV="1">
            <a:off x="2477610" y="1897744"/>
            <a:ext cx="227860" cy="827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EE0EF6D-3322-4829-A8BD-D738447E8061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103486" y="2332750"/>
            <a:ext cx="227860" cy="8277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86E919-F42E-4DC5-83AA-BE12FDA4E079}"/>
              </a:ext>
            </a:extLst>
          </p:cNvPr>
          <p:cNvSpPr txBox="1"/>
          <p:nvPr/>
        </p:nvSpPr>
        <p:spPr>
          <a:xfrm>
            <a:off x="3217416" y="2455258"/>
            <a:ext cx="784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Join</a:t>
            </a:r>
            <a:r>
              <a:rPr lang="ko-KR" altLang="en-US" sz="1200" dirty="0"/>
              <a:t>버튼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17049A-E54B-42BB-AE0F-F7C3BCF69C4C}"/>
              </a:ext>
            </a:extLst>
          </p:cNvPr>
          <p:cNvSpPr txBox="1"/>
          <p:nvPr/>
        </p:nvSpPr>
        <p:spPr>
          <a:xfrm>
            <a:off x="1807345" y="1826411"/>
            <a:ext cx="95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회원가입</a:t>
            </a:r>
            <a:r>
              <a:rPr lang="en-US" altLang="ko-KR" sz="1200" dirty="0"/>
              <a:t>&amp;</a:t>
            </a:r>
            <a:r>
              <a:rPr lang="ko-KR" altLang="en-US" sz="1200" dirty="0"/>
              <a:t>취소버튼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FD6DE4-99C6-4FDD-9A83-436B08151132}"/>
              </a:ext>
            </a:extLst>
          </p:cNvPr>
          <p:cNvSpPr/>
          <p:nvPr/>
        </p:nvSpPr>
        <p:spPr>
          <a:xfrm>
            <a:off x="3208908" y="4498617"/>
            <a:ext cx="1251752" cy="870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E15C218-4F0F-484B-92D7-45E05AE58E6B}"/>
              </a:ext>
            </a:extLst>
          </p:cNvPr>
          <p:cNvCxnSpPr>
            <a:stCxn id="10" idx="3"/>
            <a:endCxn id="26" idx="0"/>
          </p:cNvCxnSpPr>
          <p:nvPr/>
        </p:nvCxnSpPr>
        <p:spPr>
          <a:xfrm>
            <a:off x="3103486" y="3160450"/>
            <a:ext cx="731298" cy="13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A091B9-7D22-46E0-A21D-C51A39A0C31D}"/>
              </a:ext>
            </a:extLst>
          </p:cNvPr>
          <p:cNvSpPr txBox="1"/>
          <p:nvPr/>
        </p:nvSpPr>
        <p:spPr>
          <a:xfrm>
            <a:off x="2301166" y="3960610"/>
            <a:ext cx="1533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관리자 로그인 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0E9B91-C300-4689-A999-235DE33A6B13}"/>
              </a:ext>
            </a:extLst>
          </p:cNvPr>
          <p:cNvSpPr txBox="1"/>
          <p:nvPr/>
        </p:nvSpPr>
        <p:spPr>
          <a:xfrm>
            <a:off x="3112734" y="4257115"/>
            <a:ext cx="1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Frame8(admin)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020DD-77EB-467C-BB93-0C8B4174CEAC}"/>
              </a:ext>
            </a:extLst>
          </p:cNvPr>
          <p:cNvSpPr txBox="1"/>
          <p:nvPr/>
        </p:nvSpPr>
        <p:spPr>
          <a:xfrm>
            <a:off x="3338743" y="4586773"/>
            <a:ext cx="112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비행기정보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56D3CD-102A-4E12-A176-B7F7634186ED}"/>
              </a:ext>
            </a:extLst>
          </p:cNvPr>
          <p:cNvSpPr txBox="1"/>
          <p:nvPr/>
        </p:nvSpPr>
        <p:spPr>
          <a:xfrm>
            <a:off x="3338743" y="4906997"/>
            <a:ext cx="112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</a:t>
            </a:r>
            <a:r>
              <a:rPr lang="ko-KR" altLang="en-US" sz="1200" dirty="0"/>
              <a:t>정보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73BCA0-6477-47A1-8FF9-1460FFE6EBD6}"/>
              </a:ext>
            </a:extLst>
          </p:cNvPr>
          <p:cNvSpPr/>
          <p:nvPr/>
        </p:nvSpPr>
        <p:spPr>
          <a:xfrm>
            <a:off x="6096000" y="4151767"/>
            <a:ext cx="1251752" cy="870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96C698C-6ACB-434F-B0DD-1D019627E51A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460660" y="4586773"/>
            <a:ext cx="163534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3B59DA-01FA-46DB-81EF-9E25EA3F9148}"/>
              </a:ext>
            </a:extLst>
          </p:cNvPr>
          <p:cNvSpPr txBox="1"/>
          <p:nvPr/>
        </p:nvSpPr>
        <p:spPr>
          <a:xfrm>
            <a:off x="5993537" y="3874768"/>
            <a:ext cx="1887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Frame10(</a:t>
            </a:r>
            <a:r>
              <a:rPr lang="en-US" altLang="ko-KR" sz="1200" dirty="0" err="1"/>
              <a:t>admin_plane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2A8067-9546-4CB5-88E1-407D92351A56}"/>
              </a:ext>
            </a:extLst>
          </p:cNvPr>
          <p:cNvSpPr/>
          <p:nvPr/>
        </p:nvSpPr>
        <p:spPr>
          <a:xfrm>
            <a:off x="4741785" y="2638433"/>
            <a:ext cx="1251752" cy="870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3DB83BF-BFC7-4A1B-B96A-18760CA11DB6}"/>
              </a:ext>
            </a:extLst>
          </p:cNvPr>
          <p:cNvCxnSpPr>
            <a:stCxn id="10" idx="3"/>
            <a:endCxn id="42" idx="1"/>
          </p:cNvCxnSpPr>
          <p:nvPr/>
        </p:nvCxnSpPr>
        <p:spPr>
          <a:xfrm flipV="1">
            <a:off x="3103486" y="3073439"/>
            <a:ext cx="1638299" cy="8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CBEE48-87B2-4DA4-9D95-1374D02A0CFD}"/>
              </a:ext>
            </a:extLst>
          </p:cNvPr>
          <p:cNvSpPr txBox="1"/>
          <p:nvPr/>
        </p:nvSpPr>
        <p:spPr>
          <a:xfrm>
            <a:off x="4671506" y="2371426"/>
            <a:ext cx="1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Frame4(</a:t>
            </a:r>
            <a:r>
              <a:rPr lang="en-US" altLang="ko-KR" sz="1200" dirty="0" err="1"/>
              <a:t>list_start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259086-6602-42AA-90A3-6DA2C76DA178}"/>
              </a:ext>
            </a:extLst>
          </p:cNvPr>
          <p:cNvSpPr txBox="1"/>
          <p:nvPr/>
        </p:nvSpPr>
        <p:spPr>
          <a:xfrm>
            <a:off x="4848315" y="2736103"/>
            <a:ext cx="104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출발 비행기 검색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321593-31B8-4C44-BF96-7C62A8E00EDD}"/>
              </a:ext>
            </a:extLst>
          </p:cNvPr>
          <p:cNvSpPr txBox="1"/>
          <p:nvPr/>
        </p:nvSpPr>
        <p:spPr>
          <a:xfrm>
            <a:off x="3410879" y="3090305"/>
            <a:ext cx="1297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Login</a:t>
            </a:r>
            <a:r>
              <a:rPr lang="ko-KR" altLang="en-US" sz="1200" dirty="0"/>
              <a:t> 성공 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E8815F-ABF9-46AC-87BC-E0682F01E31E}"/>
              </a:ext>
            </a:extLst>
          </p:cNvPr>
          <p:cNvSpPr/>
          <p:nvPr/>
        </p:nvSpPr>
        <p:spPr>
          <a:xfrm>
            <a:off x="6845974" y="2633549"/>
            <a:ext cx="1251752" cy="870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8D8963C-E9CF-489A-9F47-BC14B579CA85}"/>
              </a:ext>
            </a:extLst>
          </p:cNvPr>
          <p:cNvCxnSpPr>
            <a:stCxn id="42" idx="3"/>
            <a:endCxn id="53" idx="1"/>
          </p:cNvCxnSpPr>
          <p:nvPr/>
        </p:nvCxnSpPr>
        <p:spPr>
          <a:xfrm flipV="1">
            <a:off x="5993537" y="3068555"/>
            <a:ext cx="852437" cy="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7ACAB8-BC04-4616-83D6-A9B73B011ACB}"/>
              </a:ext>
            </a:extLst>
          </p:cNvPr>
          <p:cNvSpPr txBox="1"/>
          <p:nvPr/>
        </p:nvSpPr>
        <p:spPr>
          <a:xfrm>
            <a:off x="6834323" y="2773924"/>
            <a:ext cx="104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도착 비행기 검색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E0CCB8-D480-4F8E-8FF0-B4DADC36EFB0}"/>
              </a:ext>
            </a:extLst>
          </p:cNvPr>
          <p:cNvSpPr txBox="1"/>
          <p:nvPr/>
        </p:nvSpPr>
        <p:spPr>
          <a:xfrm>
            <a:off x="6687287" y="2362520"/>
            <a:ext cx="1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Frame5(</a:t>
            </a:r>
            <a:r>
              <a:rPr lang="en-US" altLang="ko-KR" sz="1200" dirty="0" err="1"/>
              <a:t>list_end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75D23E5-5D35-4DAF-AA1B-396D31165B12}"/>
              </a:ext>
            </a:extLst>
          </p:cNvPr>
          <p:cNvSpPr/>
          <p:nvPr/>
        </p:nvSpPr>
        <p:spPr>
          <a:xfrm>
            <a:off x="8742100" y="2618782"/>
            <a:ext cx="1251752" cy="870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48268A-2E62-4F04-9574-84D516F11B29}"/>
              </a:ext>
            </a:extLst>
          </p:cNvPr>
          <p:cNvSpPr txBox="1"/>
          <p:nvPr/>
        </p:nvSpPr>
        <p:spPr>
          <a:xfrm>
            <a:off x="8646848" y="2332750"/>
            <a:ext cx="1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Frame6(</a:t>
            </a:r>
            <a:r>
              <a:rPr lang="en-US" altLang="ko-KR" sz="1200" dirty="0" err="1"/>
              <a:t>resv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A92DB31-6732-4280-9BE0-3D520BDA9750}"/>
              </a:ext>
            </a:extLst>
          </p:cNvPr>
          <p:cNvCxnSpPr>
            <a:stCxn id="53" idx="3"/>
            <a:endCxn id="59" idx="1"/>
          </p:cNvCxnSpPr>
          <p:nvPr/>
        </p:nvCxnSpPr>
        <p:spPr>
          <a:xfrm flipV="1">
            <a:off x="8097726" y="3053788"/>
            <a:ext cx="644374" cy="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53AD89-3CF4-4D3B-9A28-EEA3C45824AD}"/>
              </a:ext>
            </a:extLst>
          </p:cNvPr>
          <p:cNvSpPr txBox="1"/>
          <p:nvPr/>
        </p:nvSpPr>
        <p:spPr>
          <a:xfrm>
            <a:off x="8742100" y="2873351"/>
            <a:ext cx="125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예약확인 화면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C3EC5F-5988-49C7-BB29-B614109736E3}"/>
              </a:ext>
            </a:extLst>
          </p:cNvPr>
          <p:cNvSpPr/>
          <p:nvPr/>
        </p:nvSpPr>
        <p:spPr>
          <a:xfrm>
            <a:off x="10683163" y="2586945"/>
            <a:ext cx="1251752" cy="870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D20068-DDA6-412C-BD0C-5955070D5E21}"/>
              </a:ext>
            </a:extLst>
          </p:cNvPr>
          <p:cNvSpPr txBox="1"/>
          <p:nvPr/>
        </p:nvSpPr>
        <p:spPr>
          <a:xfrm>
            <a:off x="10594386" y="2305972"/>
            <a:ext cx="1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Frame7(</a:t>
            </a:r>
            <a:r>
              <a:rPr lang="en-US" altLang="ko-KR" sz="1200" dirty="0" err="1"/>
              <a:t>list_my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CA37507-E1F7-4FDC-A64E-4E08A1908D11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9993852" y="3011851"/>
            <a:ext cx="689311" cy="1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943B3B-34C6-4C96-A69A-FD3630151750}"/>
              </a:ext>
            </a:extLst>
          </p:cNvPr>
          <p:cNvSpPr txBox="1"/>
          <p:nvPr/>
        </p:nvSpPr>
        <p:spPr>
          <a:xfrm>
            <a:off x="10783224" y="2789552"/>
            <a:ext cx="1228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마이페이지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3F2F19B-5038-4A62-A0DD-5E4E5AF14B8C}"/>
              </a:ext>
            </a:extLst>
          </p:cNvPr>
          <p:cNvCxnSpPr>
            <a:cxnSpLocks/>
            <a:stCxn id="33" idx="3"/>
            <a:endCxn id="77" idx="1"/>
          </p:cNvCxnSpPr>
          <p:nvPr/>
        </p:nvCxnSpPr>
        <p:spPr>
          <a:xfrm>
            <a:off x="4460660" y="5045497"/>
            <a:ext cx="1649766" cy="89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0EB700-8A9A-4919-A8D0-C92022C89238}"/>
              </a:ext>
            </a:extLst>
          </p:cNvPr>
          <p:cNvSpPr/>
          <p:nvPr/>
        </p:nvSpPr>
        <p:spPr>
          <a:xfrm>
            <a:off x="6110426" y="5501599"/>
            <a:ext cx="1251752" cy="870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0AB26A-3657-443E-BC57-C9FCE885953B}"/>
              </a:ext>
            </a:extLst>
          </p:cNvPr>
          <p:cNvSpPr txBox="1"/>
          <p:nvPr/>
        </p:nvSpPr>
        <p:spPr>
          <a:xfrm>
            <a:off x="6012035" y="5204611"/>
            <a:ext cx="169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Frame11(</a:t>
            </a:r>
            <a:r>
              <a:rPr lang="en-US" altLang="ko-KR" sz="1200" dirty="0" err="1"/>
              <a:t>admin_user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362151-5443-4D62-A893-FE72C24C1927}"/>
              </a:ext>
            </a:extLst>
          </p:cNvPr>
          <p:cNvSpPr txBox="1"/>
          <p:nvPr/>
        </p:nvSpPr>
        <p:spPr>
          <a:xfrm>
            <a:off x="4453168" y="4313502"/>
            <a:ext cx="177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비행기 리스트 선택 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34D65A9-5CCC-468F-BD8C-83627A501180}"/>
              </a:ext>
            </a:extLst>
          </p:cNvPr>
          <p:cNvSpPr txBox="1"/>
          <p:nvPr/>
        </p:nvSpPr>
        <p:spPr>
          <a:xfrm>
            <a:off x="4195440" y="5743553"/>
            <a:ext cx="177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</a:t>
            </a:r>
            <a:r>
              <a:rPr lang="ko-KR" altLang="en-US" sz="1200" dirty="0"/>
              <a:t> 리스트 선택 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666BA9-9CA6-4BCB-B0D6-BDFF167C0E25}"/>
              </a:ext>
            </a:extLst>
          </p:cNvPr>
          <p:cNvSpPr txBox="1"/>
          <p:nvPr/>
        </p:nvSpPr>
        <p:spPr>
          <a:xfrm>
            <a:off x="6160917" y="4290266"/>
            <a:ext cx="112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비행기리스트</a:t>
            </a:r>
            <a:endParaRPr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6E1EE6-BEE0-4A75-8A7D-E12137DA54C3}"/>
              </a:ext>
            </a:extLst>
          </p:cNvPr>
          <p:cNvSpPr txBox="1"/>
          <p:nvPr/>
        </p:nvSpPr>
        <p:spPr>
          <a:xfrm>
            <a:off x="6225835" y="5737027"/>
            <a:ext cx="112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</a:t>
            </a:r>
            <a:r>
              <a:rPr lang="ko-KR" altLang="en-US" sz="1200" dirty="0"/>
              <a:t>리스트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4013EA-AA54-46C8-9316-E38FE59D0577}"/>
              </a:ext>
            </a:extLst>
          </p:cNvPr>
          <p:cNvSpPr txBox="1"/>
          <p:nvPr/>
        </p:nvSpPr>
        <p:spPr>
          <a:xfrm>
            <a:off x="6427433" y="275208"/>
            <a:ext cx="5095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*Frame 4~ </a:t>
            </a:r>
            <a:r>
              <a:rPr lang="ko-KR" altLang="en-US" sz="1400" dirty="0"/>
              <a:t>는 전부 우측 상단에 로그아웃 기능이 존재한다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로그아웃</a:t>
            </a:r>
            <a:r>
              <a:rPr lang="en-US" altLang="ko-KR" sz="1400" dirty="0"/>
              <a:t>:login</a:t>
            </a:r>
            <a:r>
              <a:rPr lang="ko-KR" altLang="en-US" sz="1400" dirty="0"/>
              <a:t>프레임으로 이동하는 메서드</a:t>
            </a:r>
          </a:p>
        </p:txBody>
      </p:sp>
    </p:spTree>
    <p:extLst>
      <p:ext uri="{BB962C8B-B14F-4D97-AF65-F5344CB8AC3E}">
        <p14:creationId xmlns:p14="http://schemas.microsoft.com/office/powerpoint/2010/main" val="116722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D1E531-DDEE-460D-945B-B7DFD5FB6BF8}"/>
              </a:ext>
            </a:extLst>
          </p:cNvPr>
          <p:cNvSpPr/>
          <p:nvPr/>
        </p:nvSpPr>
        <p:spPr>
          <a:xfrm>
            <a:off x="2237173" y="497150"/>
            <a:ext cx="7395099" cy="57527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316C14-31FD-4044-9ECE-5DAB04BC0CF7}"/>
              </a:ext>
            </a:extLst>
          </p:cNvPr>
          <p:cNvSpPr/>
          <p:nvPr/>
        </p:nvSpPr>
        <p:spPr>
          <a:xfrm>
            <a:off x="3329126" y="1216241"/>
            <a:ext cx="4900474" cy="2521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86407F-8ABE-4B93-B270-F1475C73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1502546"/>
            <a:ext cx="3876310" cy="1578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F7453-D6BF-463B-8DCC-A14C778C0536}"/>
              </a:ext>
            </a:extLst>
          </p:cNvPr>
          <p:cNvSpPr txBox="1"/>
          <p:nvPr/>
        </p:nvSpPr>
        <p:spPr>
          <a:xfrm>
            <a:off x="4021584" y="3240350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이미지</a:t>
            </a:r>
            <a:r>
              <a:rPr lang="en-US" altLang="ko-KR" dirty="0"/>
              <a:t>(panel) (img1)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1FA00C-A8A9-4E8D-ACA9-A53765BDFC9B}"/>
              </a:ext>
            </a:extLst>
          </p:cNvPr>
          <p:cNvSpPr/>
          <p:nvPr/>
        </p:nvSpPr>
        <p:spPr>
          <a:xfrm>
            <a:off x="3329126" y="4023804"/>
            <a:ext cx="3568824" cy="432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B10D4-4B29-4A51-AC0A-F9739D2F56BC}"/>
              </a:ext>
            </a:extLst>
          </p:cNvPr>
          <p:cNvSpPr txBox="1"/>
          <p:nvPr/>
        </p:nvSpPr>
        <p:spPr>
          <a:xfrm>
            <a:off x="3533313" y="4023804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아이디입력창</a:t>
            </a:r>
            <a:r>
              <a:rPr lang="en-US" altLang="ko-KR" dirty="0"/>
              <a:t>(</a:t>
            </a:r>
            <a:r>
              <a:rPr lang="en-US" altLang="ko-KR" dirty="0" err="1"/>
              <a:t>textfiled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3E79D-1376-4958-87E3-20710F3B9C54}"/>
              </a:ext>
            </a:extLst>
          </p:cNvPr>
          <p:cNvSpPr/>
          <p:nvPr/>
        </p:nvSpPr>
        <p:spPr>
          <a:xfrm>
            <a:off x="3329126" y="4563122"/>
            <a:ext cx="3568824" cy="432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1B434-5DE9-4E91-8AEE-443A53438AFB}"/>
              </a:ext>
            </a:extLst>
          </p:cNvPr>
          <p:cNvSpPr txBox="1"/>
          <p:nvPr/>
        </p:nvSpPr>
        <p:spPr>
          <a:xfrm>
            <a:off x="3595456" y="4563122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비밀번호입력창</a:t>
            </a:r>
            <a:r>
              <a:rPr lang="en-US" altLang="ko-KR" dirty="0"/>
              <a:t>(pw </a:t>
            </a:r>
            <a:r>
              <a:rPr lang="en-US" altLang="ko-KR" dirty="0" err="1"/>
              <a:t>textfiled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1CEF61-4F79-4E78-9719-15A36A3CD802}"/>
              </a:ext>
            </a:extLst>
          </p:cNvPr>
          <p:cNvSpPr/>
          <p:nvPr/>
        </p:nvSpPr>
        <p:spPr>
          <a:xfrm>
            <a:off x="7066625" y="4023804"/>
            <a:ext cx="1242874" cy="97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13B9F-48B4-4763-BA73-6A291CAC85D0}"/>
              </a:ext>
            </a:extLst>
          </p:cNvPr>
          <p:cNvSpPr txBox="1"/>
          <p:nvPr/>
        </p:nvSpPr>
        <p:spPr>
          <a:xfrm>
            <a:off x="7066624" y="4240197"/>
            <a:ext cx="169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버튼</a:t>
            </a:r>
            <a:r>
              <a:rPr lang="en-US" altLang="ko-KR" sz="1400" dirty="0"/>
              <a:t>(button)(img2)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0E71D-308D-4159-8A75-ACE4078F3C15}"/>
              </a:ext>
            </a:extLst>
          </p:cNvPr>
          <p:cNvSpPr/>
          <p:nvPr/>
        </p:nvSpPr>
        <p:spPr>
          <a:xfrm>
            <a:off x="3338004" y="5149049"/>
            <a:ext cx="4039340" cy="6214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E30F360-6910-4DC4-B0E7-C319B2C1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81" y="5280663"/>
            <a:ext cx="2015231" cy="407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EDA62A-DAEF-470A-8CA6-793980B60D11}"/>
              </a:ext>
            </a:extLst>
          </p:cNvPr>
          <p:cNvSpPr txBox="1"/>
          <p:nvPr/>
        </p:nvSpPr>
        <p:spPr>
          <a:xfrm>
            <a:off x="4900063" y="5182768"/>
            <a:ext cx="2633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회원가입 </a:t>
            </a:r>
            <a:r>
              <a:rPr lang="ko-KR" altLang="en-US" sz="1200" dirty="0" err="1"/>
              <a:t>정보이미지</a:t>
            </a:r>
            <a:r>
              <a:rPr lang="en-US" altLang="ko-KR" sz="1200" dirty="0"/>
              <a:t>(panel)(img3)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4568FA-C788-4264-8CFE-775BA37202C7}"/>
              </a:ext>
            </a:extLst>
          </p:cNvPr>
          <p:cNvSpPr/>
          <p:nvPr/>
        </p:nvSpPr>
        <p:spPr>
          <a:xfrm>
            <a:off x="7533909" y="5214856"/>
            <a:ext cx="1033042" cy="539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89327-EAFF-4789-887E-CDA65339A183}"/>
              </a:ext>
            </a:extLst>
          </p:cNvPr>
          <p:cNvSpPr txBox="1"/>
          <p:nvPr/>
        </p:nvSpPr>
        <p:spPr>
          <a:xfrm>
            <a:off x="7608162" y="5280663"/>
            <a:ext cx="103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회원가입버튼</a:t>
            </a:r>
            <a:r>
              <a:rPr lang="en-US" altLang="ko-KR" sz="1000" dirty="0"/>
              <a:t>(button)(img4)</a:t>
            </a:r>
            <a:endParaRPr lang="ko-KR" altLang="en-US" sz="1000" dirty="0"/>
          </a:p>
        </p:txBody>
      </p:sp>
      <p:sp>
        <p:nvSpPr>
          <p:cNvPr id="22" name="설명선: 선 21">
            <a:extLst>
              <a:ext uri="{FF2B5EF4-FFF2-40B4-BE49-F238E27FC236}">
                <a16:creationId xmlns:a16="http://schemas.microsoft.com/office/drawing/2014/main" id="{42265C1C-5422-4088-AC1D-3BD6F59AC3B5}"/>
              </a:ext>
            </a:extLst>
          </p:cNvPr>
          <p:cNvSpPr/>
          <p:nvPr/>
        </p:nvSpPr>
        <p:spPr>
          <a:xfrm>
            <a:off x="9866051" y="497150"/>
            <a:ext cx="2112885" cy="1988598"/>
          </a:xfrm>
          <a:prstGeom prst="borderCallout1">
            <a:avLst>
              <a:gd name="adj1" fmla="val 49393"/>
              <a:gd name="adj2" fmla="val 70"/>
              <a:gd name="adj3" fmla="val 193504"/>
              <a:gd name="adj4" fmla="val -748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01CA2-F862-4BFB-96CD-919DBDC88309}"/>
              </a:ext>
            </a:extLst>
          </p:cNvPr>
          <p:cNvSpPr txBox="1"/>
          <p:nvPr/>
        </p:nvSpPr>
        <p:spPr>
          <a:xfrm>
            <a:off x="9866051" y="497150"/>
            <a:ext cx="20477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버튼을 누를 경우</a:t>
            </a:r>
            <a:endParaRPr lang="en-US" altLang="ko-KR" sz="1200" dirty="0"/>
          </a:p>
          <a:p>
            <a:r>
              <a:rPr lang="ko-KR" altLang="en-US" sz="1200" dirty="0"/>
              <a:t>아이디필드와 비밀번호 필드내를 비교하여 로그인을 진행한다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로그인 </a:t>
            </a:r>
            <a:r>
              <a:rPr lang="ko-KR" altLang="en-US" sz="1200" dirty="0" err="1"/>
              <a:t>성공시</a:t>
            </a:r>
            <a:r>
              <a:rPr lang="ko-KR" altLang="en-US" sz="1200" dirty="0"/>
              <a:t> </a:t>
            </a:r>
            <a:r>
              <a:rPr lang="en-US" altLang="ko-KR" sz="1200" dirty="0"/>
              <a:t>-&gt;3</a:t>
            </a:r>
            <a:r>
              <a:rPr lang="ko-KR" altLang="en-US" sz="1200" dirty="0"/>
              <a:t>번 </a:t>
            </a:r>
            <a:r>
              <a:rPr lang="en-US" altLang="ko-KR" sz="1200" dirty="0"/>
              <a:t>frame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관리자 로그인 </a:t>
            </a:r>
            <a:r>
              <a:rPr lang="ko-KR" altLang="en-US" sz="1200" dirty="0" err="1"/>
              <a:t>실행시</a:t>
            </a:r>
            <a:r>
              <a:rPr lang="en-US" altLang="ko-KR" sz="1200" dirty="0"/>
              <a:t>-&gt;</a:t>
            </a:r>
            <a:r>
              <a:rPr lang="ko-KR" altLang="en-US" sz="1200" dirty="0"/>
              <a:t>관리자 프레임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로그인 </a:t>
            </a:r>
            <a:r>
              <a:rPr lang="ko-KR" altLang="en-US" sz="1200" dirty="0" err="1"/>
              <a:t>실패시</a:t>
            </a:r>
            <a:r>
              <a:rPr lang="ko-KR" altLang="en-US" sz="1200" dirty="0"/>
              <a:t> 넘어가지 않고 </a:t>
            </a:r>
            <a:r>
              <a:rPr lang="ko-KR" altLang="en-US" sz="1200" dirty="0" err="1"/>
              <a:t>그자리에</a:t>
            </a:r>
            <a:r>
              <a:rPr lang="ko-KR" altLang="en-US" sz="1200" dirty="0"/>
              <a:t> 그대로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5" name="설명선: 굽은 선 24">
            <a:extLst>
              <a:ext uri="{FF2B5EF4-FFF2-40B4-BE49-F238E27FC236}">
                <a16:creationId xmlns:a16="http://schemas.microsoft.com/office/drawing/2014/main" id="{4F216A90-2B49-4B31-A69A-70C796E0B75C}"/>
              </a:ext>
            </a:extLst>
          </p:cNvPr>
          <p:cNvSpPr/>
          <p:nvPr/>
        </p:nvSpPr>
        <p:spPr>
          <a:xfrm>
            <a:off x="10014012" y="4527278"/>
            <a:ext cx="1899821" cy="953440"/>
          </a:xfrm>
          <a:prstGeom prst="borderCallout2">
            <a:avLst>
              <a:gd name="adj1" fmla="val 49637"/>
              <a:gd name="adj2" fmla="val 1947"/>
              <a:gd name="adj3" fmla="val 50980"/>
              <a:gd name="adj4" fmla="val -16200"/>
              <a:gd name="adj5" fmla="val 90118"/>
              <a:gd name="adj6" fmla="val -761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9FC502-78B2-45BE-A329-AB46CAA06F77}"/>
              </a:ext>
            </a:extLst>
          </p:cNvPr>
          <p:cNvSpPr txBox="1"/>
          <p:nvPr/>
        </p:nvSpPr>
        <p:spPr>
          <a:xfrm>
            <a:off x="10014012" y="4580409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회원가입 버튼을 </a:t>
            </a:r>
            <a:r>
              <a:rPr lang="ko-KR" altLang="en-US" sz="1200" dirty="0" err="1"/>
              <a:t>누를경우</a:t>
            </a:r>
            <a:endParaRPr lang="en-US" altLang="ko-KR" sz="1200" dirty="0"/>
          </a:p>
          <a:p>
            <a:r>
              <a:rPr lang="en-US" altLang="ko-KR" sz="1200" dirty="0"/>
              <a:t>Join(</a:t>
            </a:r>
            <a:r>
              <a:rPr lang="ko-KR" altLang="en-US" sz="1200" dirty="0"/>
              <a:t>회원가입 프레임으로 전환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2C5F-10DD-4D6C-992E-33E25F8BC334}"/>
              </a:ext>
            </a:extLst>
          </p:cNvPr>
          <p:cNvSpPr txBox="1"/>
          <p:nvPr/>
        </p:nvSpPr>
        <p:spPr>
          <a:xfrm>
            <a:off x="97654" y="71021"/>
            <a:ext cx="181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Frame2(login)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39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190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Aircraft Management System</vt:lpstr>
      <vt:lpstr>FlowChart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Management System</dc:title>
  <dc:creator>blaxh1101@naver.com</dc:creator>
  <cp:lastModifiedBy>blaxh1101@naver.com</cp:lastModifiedBy>
  <cp:revision>5</cp:revision>
  <dcterms:created xsi:type="dcterms:W3CDTF">2019-07-03T01:12:36Z</dcterms:created>
  <dcterms:modified xsi:type="dcterms:W3CDTF">2019-07-03T01:43:29Z</dcterms:modified>
</cp:coreProperties>
</file>