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9F35-0028-4C42-A576-2B838B8D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800" dirty="0">
                <a:solidFill>
                  <a:schemeClr val="accent4"/>
                </a:solidFill>
              </a:rPr>
              <a:t>자료구조 설계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3BC40-DD6F-4CC6-AE7A-62FF47086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1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35EE-F43D-44A2-97A8-625850EF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273"/>
            <a:ext cx="9905998" cy="794085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PROJECT INFO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5908763-6743-4E5B-A848-EDE29C5A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898358"/>
            <a:ext cx="9905997" cy="5438274"/>
          </a:xfrm>
        </p:spPr>
      </p:pic>
    </p:spTree>
    <p:extLst>
      <p:ext uri="{BB962C8B-B14F-4D97-AF65-F5344CB8AC3E}">
        <p14:creationId xmlns:p14="http://schemas.microsoft.com/office/powerpoint/2010/main" val="42817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EC80-9695-4F3A-987F-4FDB01DE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1" y="95002"/>
            <a:ext cx="9905998" cy="882316"/>
          </a:xfrm>
        </p:spPr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</a:rPr>
              <a:t>와이파이</a:t>
            </a:r>
            <a:r>
              <a:rPr lang="en-US" altLang="ko-KR" dirty="0">
                <a:solidFill>
                  <a:schemeClr val="accent4"/>
                </a:solidFill>
              </a:rPr>
              <a:t>&amp;</a:t>
            </a:r>
            <a:r>
              <a:rPr lang="ko-KR" altLang="en-US" dirty="0">
                <a:solidFill>
                  <a:schemeClr val="accent4"/>
                </a:solidFill>
              </a:rPr>
              <a:t>스마트폰 커넥션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36A162-77D0-4658-9DC3-F5070B05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1413" y="1406170"/>
            <a:ext cx="3412832" cy="48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9D0B9C-FB86-4075-836E-27D28F79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77" y="933938"/>
            <a:ext cx="6021317" cy="3343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4CF92D-5F09-44A1-9A58-FB4ADC57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94" y="4492101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068FD-2416-4C30-A9C3-91436A51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81" y="547456"/>
            <a:ext cx="9905998" cy="668784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주제 선정동기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EB845-987A-450D-B39E-3A8ABFCA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81" y="1866899"/>
            <a:ext cx="9905998" cy="4329715"/>
          </a:xfrm>
        </p:spPr>
        <p:txBody>
          <a:bodyPr>
            <a:normAutofit/>
          </a:bodyPr>
          <a:lstStyle/>
          <a:p>
            <a:r>
              <a:rPr lang="ko-KR" altLang="en-US" dirty="0"/>
              <a:t>평소에 와이파이를 안 </a:t>
            </a:r>
            <a:r>
              <a:rPr lang="ko-KR" altLang="en-US" dirty="0" err="1"/>
              <a:t>꺼두면</a:t>
            </a:r>
            <a:r>
              <a:rPr lang="ko-KR" altLang="en-US" dirty="0"/>
              <a:t> 자동적으로 휴대전화와 연결된 와이파이들이 길을 걸으면서 저절로 바뀌는 것이 궁금했다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휴대폰과 기지국과의 관계가 상호작용이라는 점 휴대전화가 이동하면서 연결이 끊겼다 가도 다시 새로운 휴대전화가 범위안에 들어가면 연결된다는 점이 선정동기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휴대전화는 우리나라가 강국이니 이와 관련된 정보들을 쉽게 구할 수 있지 않을까라고 생각하였다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휴대폰들이 시간에 따라 시시각각으로 와이파이에 들어갔다 나가므로 </a:t>
            </a:r>
            <a:r>
              <a:rPr lang="en-US" altLang="ko-KR" dirty="0"/>
              <a:t>dynamic graph</a:t>
            </a:r>
            <a:r>
              <a:rPr lang="ko-KR" altLang="en-US" dirty="0"/>
              <a:t>와 적합하다고 생각하였다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휴대폰이 와이파이와 연결이 되어있지만 데이터가 사용되지 않는 경우 와이파이가 휴대폰이 연결이 되어있지 않지만 데이터가 사용되는 경우 </a:t>
            </a:r>
            <a:r>
              <a:rPr lang="en-US" altLang="ko-KR" dirty="0"/>
              <a:t>edge</a:t>
            </a:r>
            <a:r>
              <a:rPr lang="ko-KR" altLang="en-US" dirty="0"/>
              <a:t>의 방향성 또한 가능하다고 생각하였다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86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ADB2-FD03-4156-8391-844C628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그래프 구성요소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986C4D-3634-40C2-B510-1A1D14DF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998" y="2844015"/>
            <a:ext cx="2692492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9836F-8656-419D-AA21-389962DCF126}"/>
              </a:ext>
            </a:extLst>
          </p:cNvPr>
          <p:cNvSpPr txBox="1"/>
          <p:nvPr/>
        </p:nvSpPr>
        <p:spPr>
          <a:xfrm>
            <a:off x="1276998" y="1553002"/>
            <a:ext cx="269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노드</a:t>
            </a:r>
            <a:r>
              <a:rPr lang="en-US" altLang="ko-KR" sz="2800" dirty="0"/>
              <a:t>(</a:t>
            </a:r>
            <a:r>
              <a:rPr lang="ko-KR" altLang="en-US" sz="2800" dirty="0"/>
              <a:t>휴대폰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191DBAA-E01E-49E4-B168-76D415A4899F}"/>
              </a:ext>
            </a:extLst>
          </p:cNvPr>
          <p:cNvSpPr/>
          <p:nvPr/>
        </p:nvSpPr>
        <p:spPr>
          <a:xfrm>
            <a:off x="1276998" y="2133145"/>
            <a:ext cx="745724" cy="59702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C6543-386E-4786-B6AB-D9E30CDA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65" y="2730169"/>
            <a:ext cx="3421232" cy="3124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C13C0F-3F36-42DF-A6C4-54E0B88D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490" y="2641391"/>
            <a:ext cx="3559946" cy="330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19A5C-D047-4F02-BB76-CFA6EB9ACC3E}"/>
              </a:ext>
            </a:extLst>
          </p:cNvPr>
          <p:cNvSpPr txBox="1"/>
          <p:nvPr/>
        </p:nvSpPr>
        <p:spPr>
          <a:xfrm>
            <a:off x="5291091" y="1615736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Edge(</a:t>
            </a:r>
            <a:r>
              <a:rPr lang="ko-KR" altLang="en-US" dirty="0"/>
              <a:t>기지국</a:t>
            </a:r>
            <a:r>
              <a:rPr lang="en-US" altLang="ko-KR" dirty="0"/>
              <a:t>, </a:t>
            </a:r>
            <a:r>
              <a:rPr lang="ko-KR" altLang="en-US" dirty="0"/>
              <a:t>공유기와의 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DAB45C1-E8FA-4FE5-A406-3C1CF0C249ED}"/>
              </a:ext>
            </a:extLst>
          </p:cNvPr>
          <p:cNvSpPr/>
          <p:nvPr/>
        </p:nvSpPr>
        <p:spPr>
          <a:xfrm>
            <a:off x="7013359" y="2076222"/>
            <a:ext cx="1287262" cy="52322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70E8-FDDD-467B-8F0D-481EBE1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992"/>
          </a:xfrm>
        </p:spPr>
        <p:txBody>
          <a:bodyPr>
            <a:noAutofit/>
          </a:bodyPr>
          <a:lstStyle/>
          <a:p>
            <a:r>
              <a:rPr lang="ko-KR" altLang="en-US" sz="6600" dirty="0">
                <a:solidFill>
                  <a:schemeClr val="accent4"/>
                </a:solidFill>
              </a:rPr>
              <a:t>얻어 낼 수 있는 점</a:t>
            </a:r>
            <a:r>
              <a:rPr lang="en-US" altLang="ko-KR" sz="6600" dirty="0">
                <a:solidFill>
                  <a:schemeClr val="accent4"/>
                </a:solidFill>
              </a:rPr>
              <a:t>?</a:t>
            </a:r>
            <a:endParaRPr lang="ko-KR" altLang="en-US" sz="6600" dirty="0">
              <a:solidFill>
                <a:schemeClr val="accent4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86C-BD4D-48B4-8A4F-F6E49EE4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2369"/>
            <a:ext cx="9905998" cy="414883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스마트폰과 와이파이 사이의 연결과정에 대해 알아볼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스마트폰에 잡힌 여러 와이파이들을 중 와이파이 강도가 쌘 와이파이에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줘서 스마트폰이 원활한 데이터이용을 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현재 통신사의 와이파이와 스마트폰 연결방식에 대해 알아 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코드를 개선한 경우를 통해 좀 더 휴대전화가 와이파이에 최적으로 접근하고 한 와이파이에 휴대전화들이 뭉쳐 </a:t>
            </a:r>
            <a:r>
              <a:rPr lang="ko-KR" altLang="en-US" sz="2400" dirty="0" err="1"/>
              <a:t>느려지는</a:t>
            </a:r>
            <a:r>
              <a:rPr lang="ko-KR" altLang="en-US" sz="2400" dirty="0"/>
              <a:t> 것을 보안할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13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C423-8EB7-4B25-8DD1-24F32D12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2" y="-240807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데이터 수집 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D11400-067B-484E-A41C-6A7BE3FF2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43" y="2606505"/>
            <a:ext cx="4953165" cy="3539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DDEB6-9F31-45B3-BC60-BACA3293A7FC}"/>
              </a:ext>
            </a:extLst>
          </p:cNvPr>
          <p:cNvSpPr txBox="1"/>
          <p:nvPr/>
        </p:nvSpPr>
        <p:spPr>
          <a:xfrm>
            <a:off x="630838" y="1837064"/>
            <a:ext cx="48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포탈</a:t>
            </a:r>
            <a:r>
              <a:rPr lang="en-US" altLang="ko-KR" dirty="0"/>
              <a:t>(https://www.data.go.kr/)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6931C-B466-477F-A441-79C0ADF9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0" y="2606505"/>
            <a:ext cx="5256671" cy="3539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B3947-DC28-47D7-BF88-BE0E9D89AF9B}"/>
              </a:ext>
            </a:extLst>
          </p:cNvPr>
          <p:cNvSpPr txBox="1"/>
          <p:nvPr/>
        </p:nvSpPr>
        <p:spPr>
          <a:xfrm>
            <a:off x="6096000" y="1837064"/>
            <a:ext cx="56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 콘텐츠진흥원</a:t>
            </a:r>
            <a:endParaRPr lang="en-US" altLang="ko-KR" dirty="0"/>
          </a:p>
          <a:p>
            <a:r>
              <a:rPr lang="en-US" altLang="ko-KR" sz="1400" dirty="0"/>
              <a:t>(http://www.kocca.kr/cop/contents.do?menuNo=201633)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13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56F3-62A5-4B47-B230-4695D39A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238" y="2234213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4"/>
                </a:solidFill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AC4A8-DD08-448F-945E-58CDF54E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051" y="5745481"/>
            <a:ext cx="7132359" cy="45719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7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713</TotalTime>
  <Words>220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자료구조 설계 </vt:lpstr>
      <vt:lpstr>PROJECT INFO</vt:lpstr>
      <vt:lpstr>와이파이&amp;스마트폰 커넥션</vt:lpstr>
      <vt:lpstr>주제 선정동기</vt:lpstr>
      <vt:lpstr>그래프 구성요소</vt:lpstr>
      <vt:lpstr>얻어 낼 수 있는 점?</vt:lpstr>
      <vt:lpstr>데이터 수집 활용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</dc:title>
  <dc:creator>blaxh1101@naver.com</dc:creator>
  <cp:lastModifiedBy>blaxh1101@naver.com</cp:lastModifiedBy>
  <cp:revision>11</cp:revision>
  <dcterms:created xsi:type="dcterms:W3CDTF">2018-09-09T15:06:34Z</dcterms:created>
  <dcterms:modified xsi:type="dcterms:W3CDTF">2018-09-10T03:04:47Z</dcterms:modified>
</cp:coreProperties>
</file>