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1" r:id="rId8"/>
    <p:sldId id="264" r:id="rId9"/>
    <p:sldId id="266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152FC-88D1-4678-9471-9D3FF62055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/>
              <a:t>스마트폰</a:t>
            </a:r>
            <a:r>
              <a:rPr lang="en-US" altLang="ko-KR" sz="5400" dirty="0"/>
              <a:t>&amp;</a:t>
            </a:r>
            <a:r>
              <a:rPr lang="ko-KR" altLang="en-US" sz="5400" dirty="0"/>
              <a:t>와이파이 커넥션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75F93C-03AC-42FA-8330-E2A320DD47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20173596 </a:t>
            </a:r>
            <a:r>
              <a:rPr lang="ko-KR" altLang="en-US" dirty="0" err="1"/>
              <a:t>이상묵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4880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6A9E-EE41-48B4-81B4-CCC05F9F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52926"/>
            <a:ext cx="9905999" cy="6160169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Show_info</a:t>
            </a:r>
            <a:r>
              <a:rPr lang="en-US" altLang="ko-KR" sz="3200" dirty="0"/>
              <a:t> </a:t>
            </a:r>
            <a:r>
              <a:rPr lang="ko-KR" altLang="en-US" sz="3200" dirty="0"/>
              <a:t>함수</a:t>
            </a:r>
            <a:endParaRPr lang="en-US" altLang="ko-KR" sz="3200" dirty="0"/>
          </a:p>
          <a:p>
            <a:pPr>
              <a:buFontTx/>
              <a:buChar char="-"/>
            </a:pPr>
            <a:r>
              <a:rPr lang="en-US" altLang="ko-KR" dirty="0"/>
              <a:t>‘</a:t>
            </a:r>
            <a:r>
              <a:rPr lang="ko-KR" altLang="en-US" dirty="0" err="1"/>
              <a:t>내’스마트폰과</a:t>
            </a:r>
            <a:r>
              <a:rPr lang="ko-KR" altLang="en-US" dirty="0"/>
              <a:t> 연결된 와이파이 상태를 보여주며 각 와이파이들의 </a:t>
            </a:r>
            <a:r>
              <a:rPr lang="en-US" altLang="ko-KR" dirty="0"/>
              <a:t>weight</a:t>
            </a:r>
            <a:r>
              <a:rPr lang="ko-KR" altLang="en-US" dirty="0"/>
              <a:t>를 보여준다</a:t>
            </a:r>
            <a:r>
              <a:rPr lang="en-US" altLang="ko-KR" dirty="0"/>
              <a:t>. (</a:t>
            </a:r>
            <a:r>
              <a:rPr lang="ko-KR" altLang="en-US" dirty="0"/>
              <a:t>즉 내 휴대폰 와이파이 설정을 들어가면 보이는 와이파이들의 나열과 같은 방식으로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ko-KR" altLang="en-US" dirty="0"/>
              <a:t>각 </a:t>
            </a:r>
            <a:r>
              <a:rPr lang="en-US" altLang="ko-KR" dirty="0"/>
              <a:t>edge</a:t>
            </a:r>
            <a:r>
              <a:rPr lang="ko-KR" altLang="en-US" dirty="0"/>
              <a:t>들의 </a:t>
            </a:r>
            <a:r>
              <a:rPr lang="en-US" altLang="ko-KR" dirty="0"/>
              <a:t>direction</a:t>
            </a:r>
            <a:r>
              <a:rPr lang="ko-KR" altLang="en-US" dirty="0"/>
              <a:t>을 보여준다</a:t>
            </a:r>
            <a:r>
              <a:rPr lang="en-US" altLang="ko-KR" dirty="0"/>
              <a:t>.</a:t>
            </a:r>
          </a:p>
          <a:p>
            <a:r>
              <a:rPr lang="en-US" altLang="ko-KR" sz="3200" dirty="0" err="1"/>
              <a:t>Delete_Node</a:t>
            </a:r>
            <a:r>
              <a:rPr lang="en-US" altLang="ko-KR" sz="3200" dirty="0"/>
              <a:t> </a:t>
            </a:r>
            <a:r>
              <a:rPr lang="ko-KR" altLang="en-US" sz="3200" dirty="0"/>
              <a:t>함수</a:t>
            </a:r>
            <a:endParaRPr lang="en-US" altLang="ko-KR" sz="3200" dirty="0"/>
          </a:p>
          <a:p>
            <a:pPr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가지 케이스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스마트폰의 경우</a:t>
            </a:r>
            <a:r>
              <a:rPr lang="en-US" altLang="ko-KR" dirty="0"/>
              <a:t>- </a:t>
            </a:r>
            <a:r>
              <a:rPr lang="ko-KR" altLang="en-US" dirty="0"/>
              <a:t>각공유기의 </a:t>
            </a:r>
            <a:r>
              <a:rPr lang="en-US" altLang="ko-KR" dirty="0"/>
              <a:t>weight</a:t>
            </a:r>
            <a:r>
              <a:rPr lang="ko-KR" altLang="en-US" dirty="0"/>
              <a:t>를 초기화하며 스마트폰 노드를 삭제한다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공유기의 경우</a:t>
            </a:r>
            <a:r>
              <a:rPr lang="en-US" altLang="ko-KR" dirty="0"/>
              <a:t>- </a:t>
            </a:r>
            <a:r>
              <a:rPr lang="ko-KR" altLang="en-US" dirty="0"/>
              <a:t>공유기 노드를 삭제하며 스마트폰에게 </a:t>
            </a:r>
            <a:r>
              <a:rPr lang="en-US" altLang="ko-KR" dirty="0"/>
              <a:t>edge</a:t>
            </a:r>
            <a:r>
              <a:rPr lang="ko-KR" altLang="en-US" dirty="0"/>
              <a:t>를 받은 경우 </a:t>
            </a:r>
            <a:r>
              <a:rPr lang="en-US" altLang="ko-KR" dirty="0"/>
              <a:t>edge</a:t>
            </a:r>
            <a:r>
              <a:rPr lang="ko-KR" altLang="en-US" dirty="0"/>
              <a:t>를 삭제하며 스마트폰이 자동으로 차등 노드를 설정하게 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2294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FB940-86C7-4952-9E5A-CB98C79C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과제를 마치며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CA281-ECAB-4DD2-945E-C79A5DA28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 와이파이들을 토대로 위치를 찾는 기술</a:t>
            </a:r>
            <a:r>
              <a:rPr lang="en-US" altLang="ko-KR" dirty="0"/>
              <a:t>- </a:t>
            </a:r>
            <a:r>
              <a:rPr lang="ko-KR" altLang="en-US" dirty="0"/>
              <a:t>실내에서 유용하게 사용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이걸로 주제를 바꾸면 어떨까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실제 와이파이가 거리당 세기가 약해지는 수학공식</a:t>
            </a:r>
            <a:r>
              <a:rPr lang="en-US" altLang="ko-KR" dirty="0"/>
              <a:t>(?)</a:t>
            </a:r>
            <a:r>
              <a:rPr lang="ko-KR" altLang="en-US" dirty="0"/>
              <a:t>을 어디서 찾아야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79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74DDA-7FFE-48F1-92FD-1E8755B3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3556"/>
            <a:ext cx="9905998" cy="1478570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solidFill>
                  <a:srgbClr val="FFFF00"/>
                </a:solidFill>
              </a:rPr>
              <a:t>이전까지의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8CFC2-5AF8-4358-A2CD-D5CD1C6FF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72126"/>
            <a:ext cx="9905999" cy="492492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주제 선정동기</a:t>
            </a:r>
            <a:endParaRPr lang="en-US" altLang="ko-KR" sz="2800" dirty="0"/>
          </a:p>
          <a:p>
            <a:pPr>
              <a:buFontTx/>
              <a:buChar char="-"/>
            </a:pPr>
            <a:r>
              <a:rPr lang="ko-KR" altLang="en-US" sz="2800" dirty="0"/>
              <a:t>와이파이와 스마트폰이 많은 우리나라에서 적합함</a:t>
            </a:r>
            <a:endParaRPr lang="en-US" altLang="ko-KR" sz="2800" dirty="0"/>
          </a:p>
          <a:p>
            <a:r>
              <a:rPr lang="ko-KR" altLang="en-US" sz="2800" dirty="0"/>
              <a:t>그래프의 구성요소</a:t>
            </a:r>
            <a:endParaRPr lang="en-US" altLang="ko-KR" sz="2800" dirty="0"/>
          </a:p>
          <a:p>
            <a:pPr>
              <a:buFontTx/>
              <a:buChar char="-"/>
            </a:pPr>
            <a:r>
              <a:rPr lang="ko-KR" altLang="en-US" sz="2800" dirty="0"/>
              <a:t>노드</a:t>
            </a:r>
            <a:r>
              <a:rPr lang="en-US" altLang="ko-KR" sz="2800" dirty="0"/>
              <a:t>(</a:t>
            </a:r>
            <a:r>
              <a:rPr lang="ko-KR" altLang="en-US" sz="2800" dirty="0"/>
              <a:t>휴대폰</a:t>
            </a:r>
            <a:r>
              <a:rPr lang="en-US" altLang="ko-KR" sz="2800" dirty="0"/>
              <a:t>, </a:t>
            </a:r>
            <a:r>
              <a:rPr lang="ko-KR" altLang="en-US" sz="2800" dirty="0"/>
              <a:t>와이파이</a:t>
            </a:r>
            <a:r>
              <a:rPr lang="en-US" altLang="ko-KR" sz="2800" dirty="0"/>
              <a:t>), edge(</a:t>
            </a:r>
            <a:r>
              <a:rPr lang="ko-KR" altLang="en-US" sz="2800" dirty="0"/>
              <a:t>기지국과 공유기 스마트폰의 연결</a:t>
            </a:r>
            <a:r>
              <a:rPr lang="en-US" altLang="ko-KR" sz="2800" dirty="0"/>
              <a:t>)</a:t>
            </a:r>
          </a:p>
          <a:p>
            <a:r>
              <a:rPr lang="ko-KR" altLang="en-US" sz="2800" dirty="0"/>
              <a:t>얻어낼 수 있는 점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-</a:t>
            </a:r>
            <a:r>
              <a:rPr lang="ko-KR" altLang="en-US" sz="2800" dirty="0"/>
              <a:t>현재 통신사의 와이파이 연결방식과 과정을 알아볼 수 있다</a:t>
            </a:r>
            <a:r>
              <a:rPr lang="en-US" altLang="ko-KR" sz="2800" dirty="0"/>
              <a:t>.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54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6DEF9-D679-4A08-840D-4401C147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와이파이 알아보기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01347-239F-4DB0-B584-70838C6B7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인터넷 서비스 업체가 무선랜 서비스를 제공하기 위해 기지국을 설치한 지역을 말합니다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 </a:t>
            </a:r>
            <a:r>
              <a:rPr lang="en-US" altLang="ko-KR" dirty="0"/>
              <a:t>'AP'</a:t>
            </a:r>
            <a:r>
              <a:rPr lang="ko-KR" altLang="en-US" dirty="0"/>
              <a:t>의 응답 반경은 최대 </a:t>
            </a:r>
            <a:r>
              <a:rPr lang="en-US" altLang="ko-KR" dirty="0"/>
              <a:t>200</a:t>
            </a:r>
            <a:r>
              <a:rPr lang="ko-KR" altLang="en-US" dirty="0"/>
              <a:t>미터 정도로</a:t>
            </a:r>
            <a:r>
              <a:rPr lang="en-US" altLang="ko-KR" dirty="0"/>
              <a:t>, </a:t>
            </a:r>
            <a:r>
              <a:rPr lang="ko-KR" altLang="en-US" dirty="0"/>
              <a:t>사람이 많이 몰리는 도시 중심가나</a:t>
            </a:r>
            <a:r>
              <a:rPr lang="en-US" altLang="ko-KR" dirty="0"/>
              <a:t>, </a:t>
            </a:r>
            <a:r>
              <a:rPr lang="ko-KR" altLang="en-US" dirty="0"/>
              <a:t>대학 도서관</a:t>
            </a:r>
            <a:r>
              <a:rPr lang="en-US" altLang="ko-KR" dirty="0"/>
              <a:t>, </a:t>
            </a:r>
            <a:r>
              <a:rPr lang="ko-KR" altLang="en-US" dirty="0"/>
              <a:t>카페 등 한정된 지역을 중심으로 설치되며</a:t>
            </a:r>
            <a:r>
              <a:rPr lang="en-US" altLang="ko-KR" dirty="0"/>
              <a:t>, </a:t>
            </a:r>
            <a:r>
              <a:rPr lang="ko-KR" altLang="en-US" dirty="0"/>
              <a:t>휴대폰처럼 이동하면서 사용할 수 없고</a:t>
            </a:r>
            <a:r>
              <a:rPr lang="en-US" altLang="ko-KR" dirty="0"/>
              <a:t>, </a:t>
            </a:r>
            <a:r>
              <a:rPr lang="ko-KR" altLang="en-US" dirty="0"/>
              <a:t>특정한 장소</a:t>
            </a:r>
            <a:r>
              <a:rPr lang="en-US" altLang="ko-KR" dirty="0"/>
              <a:t>(Hot Spot)</a:t>
            </a:r>
            <a:r>
              <a:rPr lang="ko-KR" altLang="en-US" dirty="0"/>
              <a:t>에서만 이용할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4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B776C-C9DE-42B0-8FEE-A3BFE602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#node</a:t>
            </a:r>
            <a:r>
              <a:rPr lang="ko-KR" altLang="en-US" dirty="0"/>
              <a:t>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949DF-F827-4AFF-B16A-E42DEE420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node</a:t>
            </a:r>
            <a:r>
              <a:rPr lang="ko-KR" altLang="en-US" dirty="0"/>
              <a:t>는 휴대폰과 와이파이 공유기로 한정한다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Node</a:t>
            </a:r>
            <a:r>
              <a:rPr lang="ko-KR" altLang="en-US" dirty="0"/>
              <a:t>에서 휴대폰에서의 </a:t>
            </a:r>
            <a:r>
              <a:rPr lang="en-US" altLang="ko-KR" dirty="0"/>
              <a:t>weight</a:t>
            </a:r>
            <a:r>
              <a:rPr lang="ko-KR" altLang="en-US" dirty="0"/>
              <a:t>는 거리가 가까운 와이파이에 따라 차순으로 높게 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위치가 변화하면 즉 </a:t>
            </a:r>
            <a:r>
              <a:rPr lang="en-US" altLang="ko-KR" dirty="0"/>
              <a:t>‘</a:t>
            </a:r>
            <a:r>
              <a:rPr lang="ko-KR" altLang="en-US" dirty="0"/>
              <a:t>나</a:t>
            </a:r>
            <a:r>
              <a:rPr lang="en-US" altLang="ko-KR" dirty="0"/>
              <a:t>’</a:t>
            </a:r>
            <a:r>
              <a:rPr lang="ko-KR" altLang="en-US" dirty="0"/>
              <a:t>가 움직이면 </a:t>
            </a:r>
            <a:r>
              <a:rPr lang="en-US" altLang="ko-KR" dirty="0"/>
              <a:t>weight</a:t>
            </a:r>
            <a:r>
              <a:rPr lang="ko-KR" altLang="en-US" dirty="0"/>
              <a:t>값을 재설정해서 변화한다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휴대폰과 </a:t>
            </a:r>
            <a:r>
              <a:rPr lang="en-US" altLang="ko-KR" dirty="0"/>
              <a:t>‘</a:t>
            </a:r>
            <a:r>
              <a:rPr lang="ko-KR" altLang="en-US" dirty="0"/>
              <a:t>나＇의 </a:t>
            </a:r>
            <a:r>
              <a:rPr lang="en-US" altLang="ko-KR" dirty="0"/>
              <a:t>edge</a:t>
            </a:r>
            <a:r>
              <a:rPr lang="ko-KR" altLang="en-US" dirty="0"/>
              <a:t>설정을 </a:t>
            </a:r>
            <a:r>
              <a:rPr lang="ko-KR" altLang="en-US" dirty="0" err="1"/>
              <a:t>새로한다</a:t>
            </a:r>
            <a:r>
              <a:rPr lang="en-US" altLang="ko-KR" dirty="0"/>
              <a:t>. (</a:t>
            </a:r>
            <a:r>
              <a:rPr lang="ko-KR" altLang="en-US" dirty="0"/>
              <a:t>스마트폰은 최상위 </a:t>
            </a:r>
            <a:r>
              <a:rPr lang="en-US" altLang="ko-KR" dirty="0"/>
              <a:t>weight</a:t>
            </a:r>
            <a:r>
              <a:rPr lang="ko-KR" altLang="en-US" dirty="0"/>
              <a:t>를 가진 공유기에게 노드 </a:t>
            </a:r>
            <a:r>
              <a:rPr lang="en-US" altLang="ko-KR" dirty="0"/>
              <a:t>direction</a:t>
            </a:r>
            <a:r>
              <a:rPr lang="ko-KR" altLang="en-US" dirty="0"/>
              <a:t>을 설정하고 공유기는 범위 주변의 모든 스마트폰에 </a:t>
            </a:r>
            <a:r>
              <a:rPr lang="en-US" altLang="ko-KR" dirty="0" err="1"/>
              <a:t>direnction</a:t>
            </a:r>
            <a:r>
              <a:rPr lang="ko-KR" altLang="en-US" dirty="0"/>
              <a:t>을 준 </a:t>
            </a:r>
            <a:r>
              <a:rPr lang="en-US" altLang="ko-KR" dirty="0"/>
              <a:t>edge</a:t>
            </a:r>
            <a:r>
              <a:rPr lang="ko-KR" altLang="en-US" dirty="0"/>
              <a:t>를 설정한다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69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32D61-8048-4D8E-9A7E-13E172320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3297"/>
            <a:ext cx="9905998" cy="147857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지형</a:t>
            </a:r>
            <a:r>
              <a:rPr lang="en-US" altLang="ko-KR" dirty="0"/>
              <a:t>(</a:t>
            </a:r>
            <a:r>
              <a:rPr lang="ko-KR" altLang="en-US" dirty="0"/>
              <a:t>위치 설정하기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BFBBAF-50BA-4B00-B1F0-27C8BE643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03004"/>
            <a:ext cx="9905999" cy="5065712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데카르트의 좌표평면처럼 일정 공간을 만든다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6DD296-1A3D-4025-8C6B-E026C40B4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0" y="2221580"/>
            <a:ext cx="5292641" cy="3986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EDB6AA-B8C3-4EBF-8C25-3F1B0633F314}"/>
              </a:ext>
            </a:extLst>
          </p:cNvPr>
          <p:cNvSpPr txBox="1"/>
          <p:nvPr/>
        </p:nvSpPr>
        <p:spPr>
          <a:xfrm>
            <a:off x="6849979" y="1884696"/>
            <a:ext cx="473242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다음 그림과 같은 모양으로 </a:t>
            </a:r>
            <a:r>
              <a:rPr lang="en-US" altLang="ko-KR" sz="2400" dirty="0"/>
              <a:t>x</a:t>
            </a:r>
            <a:r>
              <a:rPr lang="ko-KR" altLang="en-US" sz="2400" dirty="0"/>
              <a:t>축</a:t>
            </a:r>
            <a:r>
              <a:rPr lang="en-US" altLang="ko-KR" sz="2400" dirty="0"/>
              <a:t>, y</a:t>
            </a:r>
            <a:r>
              <a:rPr lang="ko-KR" altLang="en-US" sz="2400" dirty="0"/>
              <a:t>축을 갖는 좌표평면을 그린다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이후에 사용될 각각의 위치정보를 위하여 </a:t>
            </a:r>
            <a:r>
              <a:rPr lang="en-US" altLang="ko-KR" sz="2400" dirty="0"/>
              <a:t>Struct</a:t>
            </a:r>
            <a:r>
              <a:rPr lang="ko-KR" altLang="en-US" sz="2400" dirty="0"/>
              <a:t>즉 구조체를 이용해 </a:t>
            </a:r>
            <a:r>
              <a:rPr lang="en-US" altLang="ko-KR" sz="2400" dirty="0" err="1"/>
              <a:t>xpos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ypos</a:t>
            </a:r>
            <a:r>
              <a:rPr lang="ko-KR" altLang="en-US" sz="2400" dirty="0"/>
              <a:t>를 묶어서 둔다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Ex)</a:t>
            </a:r>
          </a:p>
          <a:p>
            <a:r>
              <a:rPr lang="en-US" altLang="ko-KR" sz="2400" dirty="0"/>
              <a:t> typedef struct Point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	int </a:t>
            </a:r>
            <a:r>
              <a:rPr lang="en-US" altLang="ko-KR" sz="2400" dirty="0" err="1"/>
              <a:t>xpos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	int </a:t>
            </a:r>
            <a:r>
              <a:rPr lang="en-US" altLang="ko-KR" sz="2400" dirty="0" err="1"/>
              <a:t>ypos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}point;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761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F5C36-6C88-4626-BBD7-401DAF587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노드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9BEFB-27BA-4D74-9E3A-A2E088A59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74666"/>
            <a:ext cx="4184567" cy="5129881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4000" dirty="0"/>
              <a:t>Case</a:t>
            </a:r>
            <a:r>
              <a:rPr lang="ko-KR" altLang="en-US" sz="4000" dirty="0"/>
              <a:t> </a:t>
            </a:r>
            <a:r>
              <a:rPr lang="en-US" altLang="ko-KR" sz="4000" dirty="0"/>
              <a:t>1</a:t>
            </a:r>
            <a:r>
              <a:rPr lang="ko-KR" altLang="en-US" sz="4000" dirty="0"/>
              <a:t> 공유기의 경우</a:t>
            </a:r>
            <a:endParaRPr lang="en-US" altLang="ko-KR" sz="4000" dirty="0"/>
          </a:p>
          <a:p>
            <a:r>
              <a:rPr lang="ko-KR" altLang="en-US" sz="4000" dirty="0"/>
              <a:t>구조체를 설정한 후 다음 정보를 삽입시킨다</a:t>
            </a:r>
            <a:r>
              <a:rPr lang="en-US" altLang="ko-KR" sz="4000" dirty="0"/>
              <a:t>.</a:t>
            </a:r>
          </a:p>
          <a:p>
            <a:r>
              <a:rPr lang="en-US" altLang="ko-KR" sz="4000" dirty="0"/>
              <a:t>{</a:t>
            </a:r>
          </a:p>
          <a:p>
            <a:pPr>
              <a:buFontTx/>
              <a:buChar char="-"/>
            </a:pPr>
            <a:r>
              <a:rPr lang="en-US" altLang="ko-KR" sz="4000" dirty="0"/>
              <a:t>(</a:t>
            </a:r>
            <a:r>
              <a:rPr lang="ko-KR" altLang="en-US" sz="4000" dirty="0"/>
              <a:t>좌표평면 상의</a:t>
            </a:r>
            <a:r>
              <a:rPr lang="en-US" altLang="ko-KR" sz="4000" dirty="0"/>
              <a:t>)</a:t>
            </a:r>
            <a:r>
              <a:rPr lang="ko-KR" altLang="en-US" sz="4000" dirty="0"/>
              <a:t>위치</a:t>
            </a:r>
            <a:r>
              <a:rPr lang="en-US" altLang="ko-KR" sz="4000" dirty="0"/>
              <a:t>-point</a:t>
            </a:r>
            <a:r>
              <a:rPr lang="ko-KR" altLang="en-US" sz="4000" dirty="0"/>
              <a:t>구조체 이용</a:t>
            </a:r>
            <a:endParaRPr lang="en-US" altLang="ko-KR" sz="4000" dirty="0"/>
          </a:p>
          <a:p>
            <a:pPr>
              <a:buFontTx/>
              <a:buChar char="-"/>
            </a:pPr>
            <a:r>
              <a:rPr lang="ko-KR" altLang="en-US" sz="4000" dirty="0"/>
              <a:t>거리</a:t>
            </a:r>
            <a:r>
              <a:rPr lang="en-US" altLang="ko-KR" sz="4000" dirty="0"/>
              <a:t>, </a:t>
            </a:r>
            <a:r>
              <a:rPr lang="ko-KR" altLang="en-US" sz="4000" dirty="0"/>
              <a:t>즉 와이파이가 미치는 범위</a:t>
            </a:r>
            <a:endParaRPr lang="en-US" altLang="ko-KR" sz="4000" dirty="0"/>
          </a:p>
          <a:p>
            <a:pPr>
              <a:buFontTx/>
              <a:buChar char="-"/>
            </a:pPr>
            <a:r>
              <a:rPr lang="en-US" altLang="ko-KR" sz="4000" dirty="0"/>
              <a:t> weight</a:t>
            </a:r>
            <a:r>
              <a:rPr lang="ko-KR" altLang="en-US" sz="4000" dirty="0"/>
              <a:t> 정보</a:t>
            </a:r>
            <a:r>
              <a:rPr lang="en-US" altLang="ko-KR" sz="4000" dirty="0"/>
              <a:t>(</a:t>
            </a:r>
            <a:r>
              <a:rPr lang="ko-KR" altLang="en-US" sz="4000" dirty="0"/>
              <a:t>초기화시 </a:t>
            </a:r>
            <a:r>
              <a:rPr lang="en-US" altLang="ko-KR" sz="4000" dirty="0"/>
              <a:t>0)</a:t>
            </a:r>
          </a:p>
          <a:p>
            <a:pPr>
              <a:buFontTx/>
              <a:buChar char="-"/>
            </a:pPr>
            <a:r>
              <a:rPr lang="en-US" altLang="ko-KR" sz="4000" dirty="0"/>
              <a:t>}</a:t>
            </a:r>
          </a:p>
          <a:p>
            <a:pPr>
              <a:buFontTx/>
              <a:buChar char="-"/>
            </a:pPr>
            <a:endParaRPr lang="en-US" altLang="ko-KR" sz="4000" dirty="0"/>
          </a:p>
          <a:p>
            <a:pPr>
              <a:buFontTx/>
              <a:buChar char="-"/>
            </a:pPr>
            <a:endParaRPr lang="en-US" altLang="ko-KR" sz="4000" dirty="0"/>
          </a:p>
          <a:p>
            <a:pPr marL="0" indent="0">
              <a:buNone/>
            </a:pPr>
            <a:endParaRPr lang="en-US" altLang="ko-KR" sz="40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E9D69-128C-4F06-BBC3-7C00F7DD9150}"/>
              </a:ext>
            </a:extLst>
          </p:cNvPr>
          <p:cNvSpPr txBox="1"/>
          <p:nvPr/>
        </p:nvSpPr>
        <p:spPr>
          <a:xfrm>
            <a:off x="5791200" y="1174666"/>
            <a:ext cx="550244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dirty="0"/>
              <a:t>Case 2 </a:t>
            </a:r>
            <a:r>
              <a:rPr lang="ko-KR" altLang="en-US" sz="2500" dirty="0"/>
              <a:t>내 위치의 경우</a:t>
            </a:r>
            <a:endParaRPr lang="en-US" altLang="ko-K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dirty="0"/>
              <a:t>{</a:t>
            </a:r>
          </a:p>
          <a:p>
            <a:r>
              <a:rPr lang="en-US" altLang="ko-KR" sz="2500" dirty="0"/>
              <a:t>- (</a:t>
            </a:r>
            <a:r>
              <a:rPr lang="ko-KR" altLang="en-US" sz="2500" dirty="0"/>
              <a:t>좌표평면 상의</a:t>
            </a:r>
            <a:r>
              <a:rPr lang="en-US" altLang="ko-KR" sz="2500" dirty="0"/>
              <a:t>)</a:t>
            </a:r>
            <a:r>
              <a:rPr lang="ko-KR" altLang="en-US" sz="2500" dirty="0"/>
              <a:t>위치</a:t>
            </a:r>
            <a:r>
              <a:rPr lang="en-US" altLang="ko-KR" sz="2500" dirty="0"/>
              <a:t>-point </a:t>
            </a:r>
            <a:r>
              <a:rPr lang="ko-KR" altLang="en-US" sz="2500" dirty="0"/>
              <a:t>구조체 사용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en-US" altLang="ko-KR" sz="2500" dirty="0"/>
              <a:t>Connection(</a:t>
            </a:r>
            <a:r>
              <a:rPr lang="ko-KR" altLang="en-US" sz="2500" dirty="0"/>
              <a:t>연결되어 있는 와이파이</a:t>
            </a:r>
            <a:r>
              <a:rPr lang="en-US" altLang="ko-KR" sz="2500" dirty="0"/>
              <a:t>)</a:t>
            </a:r>
          </a:p>
          <a:p>
            <a:r>
              <a:rPr lang="en-US" altLang="ko-KR" sz="2500" dirty="0"/>
              <a:t>//</a:t>
            </a:r>
            <a:r>
              <a:rPr lang="ko-KR" altLang="en-US" sz="2500" dirty="0"/>
              <a:t>와이파이와 안 연결 될 경우 </a:t>
            </a:r>
            <a:r>
              <a:rPr lang="en-US" altLang="ko-KR" sz="2500" dirty="0"/>
              <a:t>NULL</a:t>
            </a:r>
          </a:p>
          <a:p>
            <a:r>
              <a:rPr lang="en-US" altLang="ko-KR" sz="2500" dirty="0"/>
              <a:t>}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+)</a:t>
            </a:r>
            <a:r>
              <a:rPr lang="ko-KR" altLang="en-US" sz="2500" dirty="0"/>
              <a:t>추가사항</a:t>
            </a:r>
            <a:r>
              <a:rPr lang="en-US" altLang="ko-KR" sz="2500" dirty="0"/>
              <a:t>  (</a:t>
            </a:r>
            <a:r>
              <a:rPr lang="ko-KR" altLang="en-US" sz="2500" dirty="0"/>
              <a:t>여유분이 있을 시</a:t>
            </a:r>
            <a:r>
              <a:rPr lang="en-US" altLang="ko-KR" sz="2500" dirty="0"/>
              <a:t>)</a:t>
            </a:r>
          </a:p>
          <a:p>
            <a:r>
              <a:rPr lang="ko-KR" altLang="en-US" sz="2500" dirty="0"/>
              <a:t>위치에 따른 와이파이 강도를 따로 설정해 와이파이 위치에 따른 강도가 다름을 이용하여 더 세밀한 연결방식 사용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07978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59692-D013-4871-AAB6-F11F840D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821" y="-211244"/>
            <a:ext cx="9905998" cy="147857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함수설정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F21C5-2470-4CEF-9359-2353DEF79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7326"/>
            <a:ext cx="9905999" cy="2743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3400" dirty="0"/>
              <a:t>!))</a:t>
            </a:r>
            <a:r>
              <a:rPr lang="ko-KR" altLang="en-US" sz="3400" dirty="0"/>
              <a:t>함수들 설정 이전에 </a:t>
            </a:r>
            <a:r>
              <a:rPr lang="en-US" altLang="ko-KR" sz="3400" dirty="0"/>
              <a:t>graph</a:t>
            </a:r>
            <a:r>
              <a:rPr lang="ko-KR" altLang="en-US" sz="3400" dirty="0"/>
              <a:t>구조체를 설정한다</a:t>
            </a:r>
            <a:r>
              <a:rPr lang="en-US" altLang="ko-KR" sz="3400" dirty="0"/>
              <a:t>.</a:t>
            </a:r>
          </a:p>
          <a:p>
            <a:pPr marL="0" indent="0">
              <a:buNone/>
            </a:pPr>
            <a:r>
              <a:rPr lang="en-US" altLang="ko-KR" sz="3400" dirty="0"/>
              <a:t>-node</a:t>
            </a:r>
            <a:r>
              <a:rPr lang="ko-KR" altLang="en-US" sz="3400" dirty="0"/>
              <a:t>수</a:t>
            </a:r>
            <a:r>
              <a:rPr lang="en-US" altLang="ko-KR" sz="3400" dirty="0"/>
              <a:t>(</a:t>
            </a:r>
            <a:r>
              <a:rPr lang="ko-KR" altLang="en-US" sz="3400" dirty="0"/>
              <a:t>휴대폰과 공유기의 수 합</a:t>
            </a:r>
            <a:r>
              <a:rPr lang="en-US" altLang="ko-KR" sz="3400" dirty="0"/>
              <a:t>), edge</a:t>
            </a:r>
            <a:r>
              <a:rPr lang="ko-KR" altLang="en-US" sz="3400" dirty="0"/>
              <a:t>의 </a:t>
            </a:r>
            <a:r>
              <a:rPr lang="en-US" altLang="ko-KR" sz="3400" dirty="0"/>
              <a:t>direction</a:t>
            </a:r>
            <a:r>
              <a:rPr lang="ko-KR" altLang="en-US" sz="3400" dirty="0"/>
              <a:t>을 담은 정보</a:t>
            </a:r>
            <a:r>
              <a:rPr lang="en-US" altLang="ko-KR" sz="3400" dirty="0"/>
              <a:t>, edge</a:t>
            </a:r>
            <a:r>
              <a:rPr lang="ko-KR" altLang="en-US" sz="3400" dirty="0"/>
              <a:t>의 수</a:t>
            </a:r>
            <a:r>
              <a:rPr lang="en-US" altLang="ko-KR" sz="3400" dirty="0"/>
              <a:t>)</a:t>
            </a:r>
          </a:p>
          <a:p>
            <a:r>
              <a:rPr lang="ko-KR" altLang="en-US" sz="3400" dirty="0"/>
              <a:t>초기 설정 함수</a:t>
            </a:r>
            <a:r>
              <a:rPr lang="en-US" altLang="ko-KR" sz="3400" dirty="0"/>
              <a:t>(</a:t>
            </a:r>
            <a:r>
              <a:rPr lang="en-US" altLang="ko-KR" sz="3400" dirty="0" err="1"/>
              <a:t>Set_Position</a:t>
            </a:r>
            <a:r>
              <a:rPr lang="en-US" altLang="ko-KR" sz="3400" dirty="0"/>
              <a:t>)</a:t>
            </a:r>
          </a:p>
          <a:p>
            <a:pPr marL="0" indent="0">
              <a:buNone/>
            </a:pPr>
            <a:r>
              <a:rPr lang="en-US" altLang="ko-KR" sz="3400" dirty="0"/>
              <a:t>-</a:t>
            </a:r>
            <a:r>
              <a:rPr lang="ko-KR" altLang="en-US" sz="3400" dirty="0"/>
              <a:t>초기 그래프를 </a:t>
            </a:r>
            <a:r>
              <a:rPr lang="en-US" altLang="ko-KR" sz="3400" dirty="0"/>
              <a:t>Init</a:t>
            </a:r>
            <a:r>
              <a:rPr lang="ko-KR" altLang="en-US" sz="3400" dirty="0"/>
              <a:t>한다</a:t>
            </a:r>
            <a:r>
              <a:rPr lang="en-US" altLang="ko-KR" sz="3400" dirty="0"/>
              <a:t>.(</a:t>
            </a:r>
            <a:r>
              <a:rPr lang="ko-KR" altLang="en-US" sz="3400" dirty="0"/>
              <a:t>그래프의 초기화</a:t>
            </a:r>
            <a:r>
              <a:rPr lang="en-US" altLang="ko-KR" sz="3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59886-32C4-4AB1-8875-711BED037D67}"/>
              </a:ext>
            </a:extLst>
          </p:cNvPr>
          <p:cNvSpPr txBox="1"/>
          <p:nvPr/>
        </p:nvSpPr>
        <p:spPr>
          <a:xfrm>
            <a:off x="1146181" y="4010526"/>
            <a:ext cx="51904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/>
              <a:t>노드 추가 함수</a:t>
            </a:r>
            <a:r>
              <a:rPr lang="en-US" altLang="ko-KR" sz="2500" dirty="0"/>
              <a:t>(add Node)</a:t>
            </a:r>
          </a:p>
          <a:p>
            <a:r>
              <a:rPr lang="en-US" altLang="ko-KR" sz="2500" dirty="0"/>
              <a:t>- </a:t>
            </a:r>
            <a:r>
              <a:rPr lang="ko-KR" altLang="en-US" sz="2500" dirty="0"/>
              <a:t>공유기의 노드를 추가하는 함수</a:t>
            </a:r>
            <a:r>
              <a:rPr lang="en-US" altLang="ko-KR" sz="2500" dirty="0"/>
              <a:t>, </a:t>
            </a:r>
            <a:r>
              <a:rPr lang="ko-KR" altLang="en-US" sz="2500" dirty="0"/>
              <a:t>임의로 공유기의 위치를 배정한다</a:t>
            </a:r>
            <a:r>
              <a:rPr lang="en-US" altLang="ko-KR" sz="2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dirty="0" err="1"/>
              <a:t>Set_Position</a:t>
            </a:r>
            <a:r>
              <a:rPr lang="en-US" altLang="ko-KR" sz="2500" dirty="0"/>
              <a:t> </a:t>
            </a:r>
            <a:r>
              <a:rPr lang="ko-KR" altLang="en-US" sz="2500" dirty="0"/>
              <a:t>함수</a:t>
            </a:r>
            <a:endParaRPr lang="en-US" altLang="ko-KR" sz="2500" dirty="0"/>
          </a:p>
          <a:p>
            <a:r>
              <a:rPr lang="en-US" altLang="ko-KR" sz="2500" dirty="0"/>
              <a:t>- </a:t>
            </a:r>
            <a:r>
              <a:rPr lang="ko-KR" altLang="en-US" sz="2500" dirty="0"/>
              <a:t>공유기의 위치를 다음 그림과 같이 한번에 임의로 배정한다</a:t>
            </a:r>
            <a:r>
              <a:rPr lang="en-US" altLang="ko-KR" sz="2500" dirty="0"/>
              <a:t>.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549120F-A356-48B0-BBD4-7D5D97AC8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632" y="4010526"/>
            <a:ext cx="5037220" cy="245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4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1432C-CA52-4710-BCA3-5D49DF399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81262"/>
            <a:ext cx="9905999" cy="5951621"/>
          </a:xfrm>
        </p:spPr>
        <p:txBody>
          <a:bodyPr>
            <a:normAutofit lnSpcReduction="10000"/>
          </a:bodyPr>
          <a:lstStyle/>
          <a:p>
            <a:r>
              <a:rPr lang="en-US" altLang="ko-KR" sz="3200" dirty="0" err="1"/>
              <a:t>I_init</a:t>
            </a:r>
            <a:r>
              <a:rPr lang="ko-KR" altLang="en-US" sz="3200" dirty="0"/>
              <a:t>함수</a:t>
            </a:r>
            <a:endParaRPr lang="en-US" altLang="ko-KR" sz="3200" dirty="0"/>
          </a:p>
          <a:p>
            <a:pPr>
              <a:buFontTx/>
              <a:buChar char="-"/>
            </a:pPr>
            <a:r>
              <a:rPr lang="ko-KR" altLang="en-US" dirty="0"/>
              <a:t>나의 노드를 추가함과 동시에 나의 위치를 임의로 설정해서 각 공유기들 간의 위치 정보를 파악해 각 공유기의 </a:t>
            </a:r>
            <a:r>
              <a:rPr lang="en-US" altLang="ko-KR" dirty="0"/>
              <a:t>weight</a:t>
            </a:r>
            <a:r>
              <a:rPr lang="ko-KR" altLang="en-US" dirty="0"/>
              <a:t>를 부과한다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각 공유기들이 나와의 </a:t>
            </a:r>
            <a:r>
              <a:rPr lang="en-US" altLang="ko-KR" dirty="0"/>
              <a:t>edge</a:t>
            </a:r>
            <a:r>
              <a:rPr lang="ko-KR" altLang="en-US" dirty="0"/>
              <a:t>를 설정한다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가장 </a:t>
            </a:r>
            <a:r>
              <a:rPr lang="en-US" altLang="ko-KR" dirty="0"/>
              <a:t>weigh</a:t>
            </a:r>
            <a:r>
              <a:rPr lang="ko-KR" altLang="en-US" dirty="0"/>
              <a:t>가 높은 공유기를 나와 연결상태로 하고 </a:t>
            </a:r>
            <a:r>
              <a:rPr lang="en-US" altLang="ko-KR" dirty="0"/>
              <a:t>direction</a:t>
            </a:r>
            <a:r>
              <a:rPr lang="ko-KR" altLang="en-US" dirty="0"/>
              <a:t>을 함유한 </a:t>
            </a:r>
            <a:r>
              <a:rPr lang="en-US" altLang="ko-KR" dirty="0"/>
              <a:t>edge</a:t>
            </a:r>
            <a:r>
              <a:rPr lang="ko-KR" altLang="en-US" dirty="0"/>
              <a:t>를 설정한다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+)</a:t>
            </a:r>
            <a:r>
              <a:rPr lang="ko-KR" altLang="en-US" dirty="0"/>
              <a:t>추가사항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‘</a:t>
            </a:r>
            <a:r>
              <a:rPr lang="ko-KR" altLang="en-US" dirty="0" err="1"/>
              <a:t>내＇스마트폰이</a:t>
            </a:r>
            <a:r>
              <a:rPr lang="ko-KR" altLang="en-US" dirty="0"/>
              <a:t> 아닌 일반화한 스마트폰들을 추가적으로 </a:t>
            </a:r>
            <a:r>
              <a:rPr lang="en-US" altLang="ko-KR" dirty="0"/>
              <a:t>add</a:t>
            </a:r>
            <a:r>
              <a:rPr lang="ko-KR" altLang="en-US" dirty="0"/>
              <a:t>하여 스마트폰들과 공유기들의 연결이 난잡한 그래프로 설정한다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But </a:t>
            </a:r>
            <a:r>
              <a:rPr lang="ko-KR" altLang="en-US" dirty="0"/>
              <a:t>각 휴대폰들마다 다른 공유기의 </a:t>
            </a:r>
            <a:r>
              <a:rPr lang="en-US" altLang="ko-KR" dirty="0"/>
              <a:t>weight</a:t>
            </a:r>
            <a:r>
              <a:rPr lang="ko-KR" altLang="en-US" dirty="0"/>
              <a:t>상태를 어찌할지 고민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752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4881D-46B1-493D-BB37-2D9440FF8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21894"/>
            <a:ext cx="9905999" cy="5374105"/>
          </a:xfrm>
        </p:spPr>
        <p:txBody>
          <a:bodyPr/>
          <a:lstStyle/>
          <a:p>
            <a:r>
              <a:rPr lang="en-US" altLang="ko-KR" sz="3600" dirty="0" err="1"/>
              <a:t>Change_position</a:t>
            </a:r>
            <a:r>
              <a:rPr lang="en-US" altLang="ko-KR" sz="3600" dirty="0"/>
              <a:t> </a:t>
            </a:r>
            <a:r>
              <a:rPr lang="ko-KR" altLang="en-US" sz="3600" dirty="0"/>
              <a:t>함수</a:t>
            </a:r>
            <a:endParaRPr lang="en-US" altLang="ko-KR" sz="3600" dirty="0"/>
          </a:p>
          <a:p>
            <a:pPr>
              <a:buFontTx/>
              <a:buChar char="-"/>
            </a:pPr>
            <a:r>
              <a:rPr lang="ko-KR" altLang="en-US" dirty="0"/>
              <a:t>나의 위치를 변화시키며 동시에 나와 연결된 공유기들의 </a:t>
            </a:r>
            <a:r>
              <a:rPr lang="en-US" altLang="ko-KR" dirty="0"/>
              <a:t>weight</a:t>
            </a:r>
            <a:r>
              <a:rPr lang="ko-KR" altLang="en-US" dirty="0"/>
              <a:t>를 재설정한다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공유기들의 </a:t>
            </a:r>
            <a:r>
              <a:rPr lang="en-US" altLang="ko-KR" dirty="0"/>
              <a:t>weight</a:t>
            </a:r>
            <a:r>
              <a:rPr lang="ko-KR" altLang="en-US" dirty="0"/>
              <a:t>에 따른 </a:t>
            </a:r>
            <a:r>
              <a:rPr lang="en-US" altLang="ko-KR" dirty="0"/>
              <a:t>direction</a:t>
            </a:r>
            <a:r>
              <a:rPr lang="ko-KR" altLang="en-US" dirty="0"/>
              <a:t>을 최신식으로 바꾼다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en-US" altLang="ko-KR" sz="3200" dirty="0" err="1"/>
              <a:t>Change_set</a:t>
            </a:r>
            <a:r>
              <a:rPr lang="en-US" altLang="ko-KR" sz="3200" dirty="0"/>
              <a:t> </a:t>
            </a:r>
            <a:r>
              <a:rPr lang="ko-KR" altLang="en-US" sz="3200" dirty="0"/>
              <a:t>함수</a:t>
            </a:r>
            <a:r>
              <a:rPr lang="en-US" altLang="ko-KR" sz="3200" dirty="0"/>
              <a:t>(sub)</a:t>
            </a:r>
          </a:p>
          <a:p>
            <a:pPr>
              <a:buFontTx/>
              <a:buChar char="-"/>
            </a:pPr>
            <a:r>
              <a:rPr lang="ko-KR" altLang="en-US" dirty="0"/>
              <a:t>공유기들의 위치를 재설정한다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)</a:t>
            </a:r>
            <a:r>
              <a:rPr lang="ko-KR" altLang="en-US" dirty="0"/>
              <a:t>불필요하게 한 장소에만 공유기들이 모여 있을 때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6049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100</TotalTime>
  <Words>568</Words>
  <Application>Microsoft Office PowerPoint</Application>
  <PresentationFormat>와이드스크린</PresentationFormat>
  <Paragraphs>86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Trebuchet MS</vt:lpstr>
      <vt:lpstr>Tw Cen MT</vt:lpstr>
      <vt:lpstr>회로</vt:lpstr>
      <vt:lpstr>스마트폰&amp;와이파이 커넥션</vt:lpstr>
      <vt:lpstr>이전까지의 개요</vt:lpstr>
      <vt:lpstr>와이파이 알아보기</vt:lpstr>
      <vt:lpstr>#node 설정하기</vt:lpstr>
      <vt:lpstr>1단계 : 지형(위치 설정하기)</vt:lpstr>
      <vt:lpstr>2 단계: 노드 설정</vt:lpstr>
      <vt:lpstr>3단계: 함수설정</vt:lpstr>
      <vt:lpstr>PowerPoint 프레젠테이션</vt:lpstr>
      <vt:lpstr>PowerPoint 프레젠테이션</vt:lpstr>
      <vt:lpstr>PowerPoint 프레젠테이션</vt:lpstr>
      <vt:lpstr>과제를 마치며…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스마트폰&amp;와이파이 커넥션</dc:title>
  <dc:creator>blaxh1101@naver.com</dc:creator>
  <cp:lastModifiedBy>blaxh1101@naver.com</cp:lastModifiedBy>
  <cp:revision>13</cp:revision>
  <dcterms:created xsi:type="dcterms:W3CDTF">2018-09-16T10:40:58Z</dcterms:created>
  <dcterms:modified xsi:type="dcterms:W3CDTF">2018-09-16T12:21:39Z</dcterms:modified>
</cp:coreProperties>
</file>