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C834BB-3665-4D48-90C8-E3A9CD3B8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/>
              <a:t>스마트폰</a:t>
            </a:r>
            <a:r>
              <a:rPr lang="en-US" altLang="ko-KR" sz="5400" dirty="0"/>
              <a:t>&amp;</a:t>
            </a:r>
            <a:r>
              <a:rPr lang="ko-KR" altLang="en-US" sz="5400" dirty="0"/>
              <a:t>와이파이 커넥션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695968B-7B62-4568-924F-F3DBD2333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1190" y="4549837"/>
            <a:ext cx="6831673" cy="1086237"/>
          </a:xfrm>
        </p:spPr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20173596 </a:t>
            </a:r>
            <a:r>
              <a:rPr lang="ko-KR" altLang="en-US" dirty="0" err="1"/>
              <a:t>이상묵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07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E495CC-B79F-4610-8D03-091F7231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8356"/>
            <a:ext cx="9601200" cy="1485900"/>
          </a:xfrm>
        </p:spPr>
        <p:txBody>
          <a:bodyPr/>
          <a:lstStyle/>
          <a:p>
            <a:r>
              <a:rPr lang="ko-KR" altLang="en-US" dirty="0"/>
              <a:t>결과 확인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A213117F-0B45-4EC7-B4C7-747DFF862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5167718" cy="40576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BA6CFBE-5DD3-433B-8C98-3BFDC2263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12" y="388356"/>
            <a:ext cx="3917019" cy="6081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BAD0A38-56A4-4635-8564-16545446797B}"/>
              </a:ext>
            </a:extLst>
          </p:cNvPr>
          <p:cNvSpPr txBox="1"/>
          <p:nvPr/>
        </p:nvSpPr>
        <p:spPr>
          <a:xfrm>
            <a:off x="1371600" y="5666873"/>
            <a:ext cx="516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와이파이의 범위 값을 수정해 휴대전화가 와이파이 범위에 있지 않은 경우 해당 와이파이는 휴대전화에서 탐색이 되지 않고 있음을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91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96C324-448F-4F02-9445-AC6373A1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272D16-9621-40B2-8AFA-5F75DFF3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3853" y="5398168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감사합니다</a:t>
            </a:r>
            <a:r>
              <a:rPr lang="en-US" altLang="ko-KR" sz="5400" dirty="0"/>
              <a:t>!!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3008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23575A-FDA2-4F79-8A98-6904FBED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이전까지의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F3E24A-4AAD-4FBF-A866-325A41EE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9011"/>
            <a:ext cx="9601200" cy="3958389"/>
          </a:xfrm>
        </p:spPr>
        <p:txBody>
          <a:bodyPr/>
          <a:lstStyle/>
          <a:p>
            <a:r>
              <a:rPr lang="ko-KR" altLang="en-US" dirty="0"/>
              <a:t>와이파이가 무수한 우리나라에 내 위치가 변함으로써 내 휴대전화에 연결된 와이파이들이 바뀌는 다이나믹 그래프를 구현해보자</a:t>
            </a:r>
            <a:endParaRPr lang="en-US" altLang="ko-KR" dirty="0"/>
          </a:p>
          <a:p>
            <a:r>
              <a:rPr lang="ko-KR" altLang="en-US" dirty="0"/>
              <a:t>현재 와이파이들의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을 </a:t>
            </a:r>
            <a:r>
              <a:rPr lang="en-US" altLang="ko-KR" dirty="0"/>
              <a:t>Linked Margin</a:t>
            </a:r>
            <a:r>
              <a:rPr lang="ko-KR" altLang="en-US" dirty="0"/>
              <a:t>으로 구현해 보자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그래프의 구성요소 코드 구현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기본 노드 설정 </a:t>
            </a:r>
            <a:r>
              <a:rPr lang="en-US" altLang="ko-KR" dirty="0"/>
              <a:t>&amp; List</a:t>
            </a:r>
            <a:r>
              <a:rPr lang="ko-KR" altLang="en-US" dirty="0"/>
              <a:t> 정보 설정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Graph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6D7DAE1-0958-4F25-AAA4-2300FFFE6734}"/>
              </a:ext>
            </a:extLst>
          </p:cNvPr>
          <p:cNvSpPr/>
          <p:nvPr/>
        </p:nvSpPr>
        <p:spPr>
          <a:xfrm>
            <a:off x="1764632" y="3080084"/>
            <a:ext cx="8133347" cy="1267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Link Margin=Transmit Power- Receiver Sensitivity +Antenna Gain- Path loss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400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832862-18B9-43F9-84E9-D753971D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26" y="0"/>
            <a:ext cx="9601200" cy="1485900"/>
          </a:xfrm>
        </p:spPr>
        <p:txBody>
          <a:bodyPr/>
          <a:lstStyle/>
          <a:p>
            <a:r>
              <a:rPr lang="ko-KR" altLang="en-US" dirty="0"/>
              <a:t>코드 구현</a:t>
            </a:r>
            <a:r>
              <a:rPr lang="en-US" altLang="ko-KR" dirty="0"/>
              <a:t>(</a:t>
            </a:r>
            <a:r>
              <a:rPr lang="en-US" altLang="ko-KR" dirty="0" err="1"/>
              <a:t>Put_Me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F9FF085A-0377-446D-9929-A750A2D13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126" y="849229"/>
            <a:ext cx="7098632" cy="56157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53D887-B8DF-4E49-9E5C-CE61157CAF54}"/>
              </a:ext>
            </a:extLst>
          </p:cNvPr>
          <p:cNvSpPr txBox="1"/>
          <p:nvPr/>
        </p:nvSpPr>
        <p:spPr>
          <a:xfrm>
            <a:off x="8213558" y="849229"/>
            <a:ext cx="35773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Graph_init</a:t>
            </a:r>
            <a:r>
              <a:rPr lang="ko-KR" altLang="en-US" sz="2000" dirty="0"/>
              <a:t>시 생성되었던 공유기의 정보를 이용하여 현재 생성된 나와의 위치로 노드를 생성하는 함수이다</a:t>
            </a:r>
            <a:r>
              <a:rPr lang="en-US" altLang="ko-KR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공유기를 생성함과 동시에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Calcul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통해서 와이파이와 나사이의 거리 정보와  </a:t>
            </a:r>
            <a:r>
              <a:rPr lang="en-US" altLang="ko-KR" sz="2000" dirty="0" err="1"/>
              <a:t>Link_Margin</a:t>
            </a:r>
            <a:r>
              <a:rPr lang="ko-KR" altLang="en-US" sz="2000" dirty="0"/>
              <a:t>값을 이용하여 </a:t>
            </a:r>
            <a:r>
              <a:rPr lang="en-US" altLang="ko-KR" sz="2000" dirty="0"/>
              <a:t>weight</a:t>
            </a:r>
            <a:r>
              <a:rPr lang="ko-KR" altLang="en-US" sz="2000" dirty="0"/>
              <a:t> 값을 </a:t>
            </a:r>
            <a:r>
              <a:rPr lang="ko-KR" altLang="en-US" sz="2000" dirty="0" err="1"/>
              <a:t>설정시켜준다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Linsert</a:t>
            </a:r>
            <a:r>
              <a:rPr lang="ko-KR" altLang="en-US" sz="2000" dirty="0"/>
              <a:t>를 통해서 </a:t>
            </a:r>
            <a:r>
              <a:rPr lang="en-US" altLang="ko-KR" sz="2000" dirty="0"/>
              <a:t>weight</a:t>
            </a:r>
            <a:r>
              <a:rPr lang="ko-KR" altLang="en-US" sz="2000" dirty="0"/>
              <a:t>값을 통한 휴대전화와 공유기 사이의 </a:t>
            </a:r>
            <a:r>
              <a:rPr lang="en-US" altLang="ko-KR" sz="2000" dirty="0"/>
              <a:t>edge</a:t>
            </a:r>
            <a:r>
              <a:rPr lang="ko-KR" altLang="en-US" sz="2000" dirty="0"/>
              <a:t>들을 생성해 준다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와이파이 범위 외의 휴대전화인 경우 해당 와이파이는 </a:t>
            </a:r>
            <a:r>
              <a:rPr lang="en-US" altLang="ko-KR" sz="2000" dirty="0"/>
              <a:t>edge</a:t>
            </a:r>
            <a:r>
              <a:rPr lang="ko-KR" altLang="en-US" sz="2000" dirty="0"/>
              <a:t>에 추가하지 않는다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9A8F85-E644-44CC-BEFF-F12408AB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58" y="0"/>
            <a:ext cx="9601200" cy="1485900"/>
          </a:xfrm>
        </p:spPr>
        <p:txBody>
          <a:bodyPr/>
          <a:lstStyle/>
          <a:p>
            <a:r>
              <a:rPr lang="ko-KR" altLang="en-US"/>
              <a:t>코드 구현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BCFF6954-8982-4B24-8391-410621F9D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192" y="742950"/>
            <a:ext cx="5200808" cy="224088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701F81D-7FB6-4D31-9C33-ADF774934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280" y="712938"/>
            <a:ext cx="5120794" cy="543212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39362F96-568C-4B63-8355-05850F5ED642}"/>
              </a:ext>
            </a:extLst>
          </p:cNvPr>
          <p:cNvSpPr/>
          <p:nvPr/>
        </p:nvSpPr>
        <p:spPr>
          <a:xfrm>
            <a:off x="5831304" y="1485900"/>
            <a:ext cx="1010653" cy="56254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C5438D-ECBA-43B1-9858-A7DB49AD5661}"/>
              </a:ext>
            </a:extLst>
          </p:cNvPr>
          <p:cNvSpPr txBox="1"/>
          <p:nvPr/>
        </p:nvSpPr>
        <p:spPr>
          <a:xfrm>
            <a:off x="895192" y="3429000"/>
            <a:ext cx="5200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Linsert</a:t>
            </a:r>
            <a:r>
              <a:rPr lang="ko-KR" altLang="en-US" dirty="0"/>
              <a:t>의 구조는 다음과 같다</a:t>
            </a:r>
            <a:r>
              <a:rPr lang="en-US" altLang="ko-KR" dirty="0"/>
              <a:t>. </a:t>
            </a:r>
            <a:r>
              <a:rPr lang="ko-KR" altLang="en-US" dirty="0"/>
              <a:t>처음 삽입되는 </a:t>
            </a:r>
            <a:r>
              <a:rPr lang="en-US" altLang="ko-KR" dirty="0"/>
              <a:t>edge</a:t>
            </a:r>
            <a:r>
              <a:rPr lang="ko-KR" altLang="en-US" dirty="0"/>
              <a:t>의 경우는 </a:t>
            </a:r>
            <a:r>
              <a:rPr lang="en-US" altLang="ko-KR" dirty="0" err="1"/>
              <a:t>Finsert</a:t>
            </a:r>
            <a:r>
              <a:rPr lang="ko-KR" altLang="en-US" dirty="0"/>
              <a:t>로 두번째 이후부터 삽입되는 </a:t>
            </a:r>
            <a:r>
              <a:rPr lang="en-US" altLang="ko-KR" dirty="0"/>
              <a:t>edge</a:t>
            </a:r>
            <a:r>
              <a:rPr lang="ko-KR" altLang="en-US" dirty="0"/>
              <a:t>의 경우는 </a:t>
            </a:r>
            <a:r>
              <a:rPr lang="en-US" altLang="ko-KR" dirty="0" err="1"/>
              <a:t>Sinsert</a:t>
            </a:r>
            <a:r>
              <a:rPr lang="ko-KR" altLang="en-US" dirty="0"/>
              <a:t>로 들어간다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Finsert</a:t>
            </a:r>
            <a:r>
              <a:rPr lang="ko-KR" altLang="en-US" dirty="0"/>
              <a:t>는 단순히 처음 휴대전화와 </a:t>
            </a:r>
            <a:r>
              <a:rPr lang="en-US" altLang="ko-KR" dirty="0"/>
              <a:t>Node</a:t>
            </a:r>
            <a:r>
              <a:rPr lang="ko-KR" altLang="en-US" dirty="0"/>
              <a:t>를 </a:t>
            </a:r>
            <a:r>
              <a:rPr lang="ko-KR" altLang="en-US" dirty="0" err="1"/>
              <a:t>형성하여준다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Sinsert</a:t>
            </a:r>
            <a:r>
              <a:rPr lang="ko-KR" altLang="en-US" dirty="0"/>
              <a:t>는 현재 저장되어 있는 </a:t>
            </a:r>
            <a:r>
              <a:rPr lang="en-US" altLang="ko-KR" dirty="0"/>
              <a:t>edge</a:t>
            </a:r>
            <a:r>
              <a:rPr lang="ko-KR" altLang="en-US" dirty="0"/>
              <a:t>들과 추가할 </a:t>
            </a:r>
            <a:r>
              <a:rPr lang="en-US" altLang="ko-KR" dirty="0"/>
              <a:t>edge</a:t>
            </a:r>
            <a:r>
              <a:rPr lang="ko-KR" altLang="en-US" dirty="0"/>
              <a:t>들의 </a:t>
            </a:r>
            <a:r>
              <a:rPr lang="en-US" altLang="ko-KR" dirty="0"/>
              <a:t>weight</a:t>
            </a:r>
            <a:r>
              <a:rPr lang="ko-KR" altLang="en-US" dirty="0"/>
              <a:t>값을 비교하여 </a:t>
            </a:r>
            <a:r>
              <a:rPr lang="en-US" altLang="ko-KR" dirty="0"/>
              <a:t>weight</a:t>
            </a:r>
            <a:r>
              <a:rPr lang="ko-KR" altLang="en-US" dirty="0"/>
              <a:t>값이 큰 수부터 배열하도록 </a:t>
            </a:r>
            <a:r>
              <a:rPr lang="en-US" altLang="ko-KR" dirty="0"/>
              <a:t>sort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Weight</a:t>
            </a:r>
            <a:r>
              <a:rPr lang="ko-KR" altLang="en-US" dirty="0"/>
              <a:t>비교는 </a:t>
            </a:r>
            <a:r>
              <a:rPr lang="en-US" altLang="ko-KR" dirty="0"/>
              <a:t>comp</a:t>
            </a:r>
            <a:r>
              <a:rPr lang="ko-KR" altLang="en-US" dirty="0"/>
              <a:t>를 이용하여 </a:t>
            </a:r>
            <a:r>
              <a:rPr lang="en-US" altLang="ko-KR" dirty="0"/>
              <a:t>sort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25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49148D-15B9-4E70-9D42-AE50D5FF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9601200" cy="1485900"/>
          </a:xfrm>
        </p:spPr>
        <p:txBody>
          <a:bodyPr/>
          <a:lstStyle/>
          <a:p>
            <a:r>
              <a:rPr lang="ko-KR" altLang="en-US" dirty="0"/>
              <a:t>코드 구현</a:t>
            </a:r>
            <a:r>
              <a:rPr lang="en-US" altLang="ko-KR" dirty="0"/>
              <a:t>(</a:t>
            </a:r>
            <a:r>
              <a:rPr lang="en-US" altLang="ko-KR" dirty="0" err="1"/>
              <a:t>show_wifi_list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88C9755F-88FA-4531-BB98-E4F4A6287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875627"/>
            <a:ext cx="7644063" cy="31349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3A8F631-05D4-461D-B970-8C8492C7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381000"/>
            <a:ext cx="3429000" cy="60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0419757-6ED7-49A9-BD72-174BD66D8C28}"/>
              </a:ext>
            </a:extLst>
          </p:cNvPr>
          <p:cNvSpPr txBox="1"/>
          <p:nvPr/>
        </p:nvSpPr>
        <p:spPr>
          <a:xfrm>
            <a:off x="762000" y="4186989"/>
            <a:ext cx="7644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우측과 같이 휴대폰에서 와이파이 설정 화면을 켰을 때 와 유사한 방식으로 휴대전화에 연결된 </a:t>
            </a:r>
            <a:r>
              <a:rPr lang="en-US" altLang="ko-KR" sz="2000" dirty="0"/>
              <a:t>edge</a:t>
            </a:r>
            <a:r>
              <a:rPr lang="ko-KR" altLang="en-US" sz="2000" dirty="0"/>
              <a:t>들을 보여주는 함수이다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구현 방식은 연결리스트형식으로 </a:t>
            </a:r>
            <a:r>
              <a:rPr lang="en-US" altLang="ko-KR" sz="2000" dirty="0"/>
              <a:t>edge</a:t>
            </a:r>
            <a:r>
              <a:rPr lang="ko-KR" altLang="en-US" sz="2000" dirty="0"/>
              <a:t>의 </a:t>
            </a:r>
            <a:r>
              <a:rPr lang="en-US" altLang="ko-KR" sz="2000" dirty="0"/>
              <a:t>next</a:t>
            </a:r>
            <a:r>
              <a:rPr lang="ko-KR" altLang="en-US" sz="2000" dirty="0"/>
              <a:t>가 </a:t>
            </a:r>
            <a:r>
              <a:rPr lang="en-US" altLang="ko-KR" sz="2000" dirty="0"/>
              <a:t>Null</a:t>
            </a:r>
            <a:r>
              <a:rPr lang="ko-KR" altLang="en-US" sz="2000" dirty="0"/>
              <a:t>이 되기 이전까지의 정보를 표현하는 방식이다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표시해줄 정보는 와이파이 범위 안에 있는 각 와이파이의 위치와 각 와이파이와 휴대전화의 거리</a:t>
            </a:r>
            <a:r>
              <a:rPr lang="en-US" altLang="ko-KR" sz="2000" dirty="0"/>
              <a:t>,</a:t>
            </a:r>
            <a:r>
              <a:rPr lang="ko-KR" altLang="en-US" sz="2000" dirty="0"/>
              <a:t> 그리고 최종적으로  휴대전화와 연결된 와이파이이다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463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071B9A-7BFD-41F5-99EA-4B9B6061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6" y="250658"/>
            <a:ext cx="9601200" cy="1485900"/>
          </a:xfrm>
        </p:spPr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(</a:t>
            </a:r>
            <a:r>
              <a:rPr lang="en-US" altLang="ko-KR" dirty="0" err="1"/>
              <a:t>Change_My_Position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F67EC0C9-DB1E-4D2C-B24B-CB6B89718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568" y="1332497"/>
            <a:ext cx="4667902" cy="209650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EE22778-D133-4966-8E58-E108459C49BC}"/>
              </a:ext>
            </a:extLst>
          </p:cNvPr>
          <p:cNvSpPr txBox="1"/>
          <p:nvPr/>
        </p:nvSpPr>
        <p:spPr>
          <a:xfrm>
            <a:off x="978568" y="4138863"/>
            <a:ext cx="48447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위의 그림과 같이 휴대전화의 사용자가 이동할 경우 그에 따라 와이파이가 자동으로 바뀌는 상황을 표현하는 함수이다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사용자가 이동한 경우 다시 </a:t>
            </a:r>
            <a:r>
              <a:rPr lang="en-US" altLang="ko-KR" sz="2000" dirty="0"/>
              <a:t>weight</a:t>
            </a:r>
            <a:r>
              <a:rPr lang="ko-KR" altLang="en-US" sz="2000" dirty="0"/>
              <a:t>값을 조정하여 이전</a:t>
            </a:r>
            <a:r>
              <a:rPr lang="en-US" altLang="ko-KR" sz="2000" dirty="0"/>
              <a:t>edge</a:t>
            </a:r>
            <a:r>
              <a:rPr lang="ko-KR" altLang="en-US" sz="2000" dirty="0"/>
              <a:t>들을 없애고 변경된 위치에서의 </a:t>
            </a:r>
            <a:r>
              <a:rPr lang="en-US" altLang="ko-KR" sz="2000" dirty="0"/>
              <a:t>edge</a:t>
            </a:r>
            <a:r>
              <a:rPr lang="ko-KR" altLang="en-US" sz="2000" dirty="0"/>
              <a:t>들을 새로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EA88D0B-4421-4C86-AF36-C31749A98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121" y="1237648"/>
            <a:ext cx="6088331" cy="51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1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8FE311-A3DF-4F38-AAF2-02C9B5E1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95" y="247650"/>
            <a:ext cx="9601200" cy="1485900"/>
          </a:xfrm>
        </p:spPr>
        <p:txBody>
          <a:bodyPr/>
          <a:lstStyle/>
          <a:p>
            <a:r>
              <a:rPr lang="ko-KR" altLang="en-US" dirty="0"/>
              <a:t>코드 구현</a:t>
            </a:r>
            <a:r>
              <a:rPr lang="en-US" altLang="ko-KR" dirty="0"/>
              <a:t>(main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D06AF4A4-F28A-4D8D-BBBD-657CDF99E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294" y="1248598"/>
            <a:ext cx="5895473" cy="484740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9A0E427-9BD6-4647-8692-170E9BC062F4}"/>
              </a:ext>
            </a:extLst>
          </p:cNvPr>
          <p:cNvSpPr txBox="1"/>
          <p:nvPr/>
        </p:nvSpPr>
        <p:spPr>
          <a:xfrm>
            <a:off x="7251032" y="1248598"/>
            <a:ext cx="42832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초기 설정할 지형 값과 공유기의 개수를 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Graphinit</a:t>
            </a:r>
            <a:r>
              <a:rPr lang="ko-KR" altLang="en-US" dirty="0"/>
              <a:t>함수를 통하여 기본적인 그래프의 틀을 설정하고 노드들의 기본값을 설정 </a:t>
            </a:r>
            <a:r>
              <a:rPr lang="ko-KR" altLang="en-US" dirty="0" err="1"/>
              <a:t>해둔다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Put_Me</a:t>
            </a:r>
            <a:r>
              <a:rPr lang="ko-KR" altLang="en-US" dirty="0"/>
              <a:t>함수를 통하여 좌표평면 상의 휴대전화를 입력하고 그로 인해 각 노드</a:t>
            </a:r>
            <a:r>
              <a:rPr lang="en-US" altLang="ko-KR" dirty="0"/>
              <a:t>(</a:t>
            </a:r>
            <a:r>
              <a:rPr lang="ko-KR" altLang="en-US" dirty="0"/>
              <a:t>와이파이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값들을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설정된 </a:t>
            </a:r>
            <a:r>
              <a:rPr lang="en-US" altLang="ko-KR" dirty="0"/>
              <a:t>weight</a:t>
            </a:r>
            <a:r>
              <a:rPr lang="ko-KR" altLang="en-US" dirty="0"/>
              <a:t>값들을 토대로 휴대전화의 노드들을 형성한다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Show_wifi_list</a:t>
            </a:r>
            <a:r>
              <a:rPr lang="ko-KR" altLang="en-US" dirty="0"/>
              <a:t>를 토대로 형성된 와이파이 창을 콘솔창으로 보여준다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Change_My_position</a:t>
            </a:r>
            <a:r>
              <a:rPr lang="ko-KR" altLang="en-US" dirty="0"/>
              <a:t>함수로 휴대전화 이동시 변화된 상태를 다시한번 보여준다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0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8251F9-416A-43AC-9B5F-83203545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489817"/>
            <a:ext cx="9601200" cy="1485900"/>
          </a:xfrm>
        </p:spPr>
        <p:txBody>
          <a:bodyPr/>
          <a:lstStyle/>
          <a:p>
            <a:r>
              <a:rPr lang="ko-KR" altLang="en-US" dirty="0"/>
              <a:t>결과확인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85A38AF2-85D9-44BF-A445-A4FA686F7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9768" y="393031"/>
            <a:ext cx="4692317" cy="60719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7FE2809-15EE-4AB7-9F8F-D748B77C4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422" y="5299008"/>
            <a:ext cx="2514818" cy="1165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BA4BD8-E0E1-4C49-B887-02E118C9F4D5}"/>
              </a:ext>
            </a:extLst>
          </p:cNvPr>
          <p:cNvSpPr txBox="1"/>
          <p:nvPr/>
        </p:nvSpPr>
        <p:spPr>
          <a:xfrm>
            <a:off x="1002631" y="1625798"/>
            <a:ext cx="536608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처음 생성된 와이파이의 위치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A: [4,59]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B:[42,62]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C:[20,72]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D:[27,12]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E[94,83]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휴대전화의 위치</a:t>
            </a:r>
            <a:r>
              <a:rPr lang="en-US" altLang="ko-KR" sz="2000" dirty="0"/>
              <a:t>[10,86]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콘솔 창에 나온 와이파이 순서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/>
              <a:t>E-&gt;D-&gt;B-&gt;A-&gt;C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직접 계산 해본 결과 휴대전화의 위치와 가까운 와이파이 순서는 </a:t>
            </a:r>
            <a:r>
              <a:rPr lang="en-US" altLang="ko-KR" sz="2000" dirty="0"/>
              <a:t>E-&gt;D-&gt;B-&gt;A-&gt;C </a:t>
            </a:r>
            <a:r>
              <a:rPr lang="ko-KR" altLang="en-US" sz="2000" dirty="0"/>
              <a:t>로 일치하였다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따라서 연결된 와이파이도 </a:t>
            </a:r>
            <a:r>
              <a:rPr lang="en-US" altLang="ko-KR" sz="2000" dirty="0"/>
              <a:t>E</a:t>
            </a:r>
            <a:r>
              <a:rPr lang="ko-KR" altLang="en-US" sz="2000" dirty="0"/>
              <a:t>로 올바르게 값이 나옴을 알 수 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53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DA0981-2F5C-4E44-8F33-5F76C6BC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결과확인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0DA07983-C85B-4429-84A3-BE2D31390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3305" y="830179"/>
            <a:ext cx="4754823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0D4FBD0-5B3B-4FF0-A7B7-B737FF49E0F1}"/>
              </a:ext>
            </a:extLst>
          </p:cNvPr>
          <p:cNvSpPr txBox="1"/>
          <p:nvPr/>
        </p:nvSpPr>
        <p:spPr>
          <a:xfrm>
            <a:off x="1524000" y="1915374"/>
            <a:ext cx="40746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변경된 </a:t>
            </a:r>
            <a:r>
              <a:rPr lang="en-US" altLang="ko-KR" sz="2000" dirty="0"/>
              <a:t>My</a:t>
            </a:r>
            <a:r>
              <a:rPr lang="ko-KR" altLang="en-US" sz="2000" dirty="0"/>
              <a:t>의 좌표</a:t>
            </a:r>
            <a:r>
              <a:rPr lang="en-US" altLang="ko-KR" sz="2000" dirty="0"/>
              <a:t>[34,91] </a:t>
            </a:r>
            <a:r>
              <a:rPr lang="ko-KR" altLang="en-US" sz="2000" dirty="0"/>
              <a:t>변경전의 좌표 값 인 </a:t>
            </a:r>
            <a:r>
              <a:rPr lang="en-US" altLang="ko-KR" sz="2000" dirty="0"/>
              <a:t>[10,89]</a:t>
            </a:r>
            <a:r>
              <a:rPr lang="ko-KR" altLang="en-US" sz="2000" dirty="0"/>
              <a:t>와 다름을 확인하였다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연결된 와이파이 목록 순서 역시</a:t>
            </a:r>
            <a:r>
              <a:rPr lang="en-US" altLang="ko-KR" sz="2000" dirty="0"/>
              <a:t> </a:t>
            </a:r>
            <a:r>
              <a:rPr lang="ko-KR" altLang="en-US" sz="2000" dirty="0"/>
              <a:t>기존  </a:t>
            </a:r>
            <a:r>
              <a:rPr lang="en-US" altLang="ko-KR" sz="2000" dirty="0"/>
              <a:t>E-&gt;D-&gt;B-&gt;A-&gt;C</a:t>
            </a:r>
            <a:r>
              <a:rPr lang="ko-KR" altLang="en-US" sz="2000" dirty="0"/>
              <a:t>가 아닌 </a:t>
            </a:r>
            <a:r>
              <a:rPr lang="en-US" altLang="ko-KR" sz="2000" dirty="0"/>
              <a:t>D-&gt;E-&gt;A-&gt;B-&gt;C </a:t>
            </a:r>
            <a:r>
              <a:rPr lang="ko-KR" altLang="en-US" sz="2000" dirty="0"/>
              <a:t>순서임을 알 수 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이 값 역시 직접 계산해보면 다음 값과 같이 올바르게 나옴을 인지 할 수 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휴대전화가 이동함으로써 연결되었던 와이파이도 기존 </a:t>
            </a:r>
            <a:r>
              <a:rPr lang="en-US" altLang="ko-KR" sz="2000" dirty="0"/>
              <a:t>E</a:t>
            </a:r>
            <a:r>
              <a:rPr lang="ko-KR" altLang="en-US" sz="2000" dirty="0"/>
              <a:t>에서 현재 </a:t>
            </a:r>
            <a:r>
              <a:rPr lang="en-US" altLang="ko-KR" sz="2000" dirty="0"/>
              <a:t>D</a:t>
            </a:r>
            <a:r>
              <a:rPr lang="ko-KR" altLang="en-US" sz="2000" dirty="0"/>
              <a:t>로 차이가 남을 확인할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60620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132</TotalTime>
  <Words>533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Franklin Gothic Book</vt:lpstr>
      <vt:lpstr>돋움</vt:lpstr>
      <vt:lpstr>Arial</vt:lpstr>
      <vt:lpstr>Wingdings</vt:lpstr>
      <vt:lpstr>자르기</vt:lpstr>
      <vt:lpstr>스마트폰&amp;와이파이 커넥션</vt:lpstr>
      <vt:lpstr>이전까지의 개요</vt:lpstr>
      <vt:lpstr>코드 구현(Put_Me)</vt:lpstr>
      <vt:lpstr>코드 구현</vt:lpstr>
      <vt:lpstr>코드 구현(show_wifi_list)</vt:lpstr>
      <vt:lpstr>코드(Change_My_Position)</vt:lpstr>
      <vt:lpstr>코드 구현(main함수)</vt:lpstr>
      <vt:lpstr>결과확인</vt:lpstr>
      <vt:lpstr>결과확인 2</vt:lpstr>
      <vt:lpstr>결과 확인 3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스마트폰&amp;와이파이 커넥션</dc:title>
  <dc:creator>blaxh1101@naver.com</dc:creator>
  <cp:lastModifiedBy>win</cp:lastModifiedBy>
  <cp:revision>15</cp:revision>
  <dcterms:created xsi:type="dcterms:W3CDTF">2018-10-09T17:23:03Z</dcterms:created>
  <dcterms:modified xsi:type="dcterms:W3CDTF">2018-10-16T14:45:14Z</dcterms:modified>
</cp:coreProperties>
</file>