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834BB-3665-4D48-90C8-E3A9CD3B8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/>
              <a:t>스마트폰</a:t>
            </a:r>
            <a:r>
              <a:rPr lang="en-US" altLang="ko-KR" sz="5400" dirty="0"/>
              <a:t>&amp;</a:t>
            </a:r>
            <a:r>
              <a:rPr lang="ko-KR" altLang="en-US" sz="5400" dirty="0"/>
              <a:t>와이파이 커넥션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95968B-7B62-4568-924F-F3DBD2333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1190" y="4549837"/>
            <a:ext cx="6831673" cy="1086237"/>
          </a:xfrm>
        </p:spPr>
        <p:txBody>
          <a:bodyPr>
            <a:normAutofit fontScale="70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20173596 </a:t>
            </a:r>
            <a:r>
              <a:rPr lang="ko-KR" altLang="en-US" dirty="0" err="1"/>
              <a:t>이상묵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07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79198-FC0F-424D-95CC-60AA5447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이전까지의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581D1-8AEC-4188-B44F-5B01A720B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8168"/>
            <a:ext cx="9601200" cy="4279232"/>
          </a:xfrm>
        </p:spPr>
        <p:txBody>
          <a:bodyPr/>
          <a:lstStyle/>
          <a:p>
            <a:r>
              <a:rPr lang="ko-KR" altLang="en-US" dirty="0"/>
              <a:t>와이파이가 무수한 우리나라에 내 위치가 변함으로써 내 휴대전화에 연결된 와이파이들이 바뀌는 다이나믹 그래프를 구현해보자</a:t>
            </a:r>
            <a:endParaRPr lang="en-US" altLang="ko-KR" dirty="0"/>
          </a:p>
          <a:p>
            <a:r>
              <a:rPr lang="ko-KR" altLang="en-US" dirty="0"/>
              <a:t>그래프의 구성요소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Node-</a:t>
            </a:r>
            <a:r>
              <a:rPr lang="ko-KR" altLang="en-US" dirty="0"/>
              <a:t> 와이파이</a:t>
            </a:r>
            <a:r>
              <a:rPr lang="en-US" altLang="ko-KR" dirty="0"/>
              <a:t>, ‘</a:t>
            </a:r>
            <a:r>
              <a:rPr lang="ko-KR" altLang="en-US" dirty="0"/>
              <a:t>나</a:t>
            </a:r>
            <a:r>
              <a:rPr lang="en-US" altLang="ko-KR" dirty="0"/>
              <a:t>’  Edge-</a:t>
            </a:r>
            <a:r>
              <a:rPr lang="ko-KR" altLang="en-US" dirty="0"/>
              <a:t>휴대폰과 와이파이의 연결</a:t>
            </a:r>
            <a:endParaRPr lang="en-US" altLang="ko-KR" dirty="0"/>
          </a:p>
          <a:p>
            <a:r>
              <a:rPr lang="ko-KR" altLang="en-US" dirty="0"/>
              <a:t>그래프 구현 시 필요한 함수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초기 설정함수 </a:t>
            </a:r>
            <a:r>
              <a:rPr lang="en-US" altLang="ko-KR" dirty="0" err="1"/>
              <a:t>GraphInit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Put_Me</a:t>
            </a:r>
            <a:r>
              <a:rPr lang="en-US" altLang="ko-KR" dirty="0"/>
              <a:t> </a:t>
            </a:r>
            <a:r>
              <a:rPr lang="ko-KR" altLang="en-US" dirty="0"/>
              <a:t>나를 좌표 공간안에 삽입시키는 함수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Show_wifi_list</a:t>
            </a:r>
            <a:r>
              <a:rPr lang="en-US" altLang="ko-KR" dirty="0"/>
              <a:t> ‘</a:t>
            </a:r>
            <a:r>
              <a:rPr lang="ko-KR" altLang="en-US" dirty="0"/>
              <a:t>나</a:t>
            </a:r>
            <a:r>
              <a:rPr lang="en-US" altLang="ko-KR" dirty="0"/>
              <a:t>’</a:t>
            </a:r>
            <a:r>
              <a:rPr lang="ko-KR" altLang="en-US" dirty="0"/>
              <a:t>의 휴대전화에 연결된 노드들 확인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Change_my_position</a:t>
            </a:r>
            <a:r>
              <a:rPr lang="en-US" altLang="ko-KR" dirty="0"/>
              <a:t> </a:t>
            </a:r>
            <a:r>
              <a:rPr lang="ko-KR" altLang="en-US" dirty="0"/>
              <a:t>나의 위치를 바꾸는 함수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129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4DC69-C6F0-4077-92A8-B0585AE1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거리와 와이파이 세기의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EAC94-157C-431A-853B-08CCC397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256547"/>
            <a:ext cx="9601200" cy="319237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Link Margin </a:t>
            </a:r>
            <a:r>
              <a:rPr lang="ko-KR" altLang="en-US" dirty="0"/>
              <a:t>은 와이파이 공유기의 성능을 판단하는 지표로써 다음과 같은 요소들에 의해 판단됨을 알 수 있다</a:t>
            </a:r>
            <a:r>
              <a:rPr lang="en-US" altLang="ko-KR" dirty="0"/>
              <a:t>. </a:t>
            </a:r>
            <a:r>
              <a:rPr lang="ko-KR" altLang="en-US" dirty="0"/>
              <a:t>즉 값이 크면 공유기가 더 좋은 성능을 가지고 있음을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Transmit Power- </a:t>
            </a:r>
            <a:r>
              <a:rPr lang="ko-KR" altLang="en-US" dirty="0"/>
              <a:t>송신기에 의해 출력되는 파워</a:t>
            </a:r>
            <a:endParaRPr lang="en-US" altLang="ko-KR" dirty="0"/>
          </a:p>
          <a:p>
            <a:r>
              <a:rPr lang="ko-KR" altLang="en-US" dirty="0"/>
              <a:t>수신 감도</a:t>
            </a:r>
            <a:r>
              <a:rPr lang="en-US" altLang="ko-KR" dirty="0"/>
              <a:t>(Receive Sensitivity)- </a:t>
            </a:r>
            <a:r>
              <a:rPr lang="ko-KR" altLang="en-US" dirty="0"/>
              <a:t>수신기 감도</a:t>
            </a:r>
            <a:r>
              <a:rPr lang="en-US" altLang="ko-KR" dirty="0"/>
              <a:t>- </a:t>
            </a:r>
            <a:r>
              <a:rPr lang="ko-KR" altLang="en-US" dirty="0"/>
              <a:t>수신기가 수신 할 수 있는 최소 신호 강도</a:t>
            </a:r>
            <a:endParaRPr lang="en-US" altLang="ko-KR" dirty="0"/>
          </a:p>
          <a:p>
            <a:r>
              <a:rPr lang="ko-KR" altLang="en-US" dirty="0"/>
              <a:t>안테나 이득</a:t>
            </a:r>
            <a:r>
              <a:rPr lang="en-US" altLang="ko-KR" dirty="0"/>
              <a:t>(Antenna gain)- </a:t>
            </a:r>
            <a:r>
              <a:rPr lang="ko-KR" altLang="en-US" dirty="0"/>
              <a:t>안테나에서 제공하는 신호 이득의 양</a:t>
            </a:r>
            <a:endParaRPr lang="en-US" altLang="ko-KR" dirty="0"/>
          </a:p>
          <a:p>
            <a:r>
              <a:rPr lang="ko-KR" altLang="en-US" dirty="0"/>
              <a:t>경로 손실</a:t>
            </a:r>
            <a:r>
              <a:rPr lang="en-US" altLang="ko-KR" dirty="0"/>
              <a:t>( Path Loss)-</a:t>
            </a:r>
            <a:r>
              <a:rPr lang="ko-KR" altLang="en-US" dirty="0"/>
              <a:t>전파가 공중을 통과하거나 장애물을 통과하면서 발생하는 신호 감소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3688AB-8009-4F07-A6D7-128B9A756A82}"/>
              </a:ext>
            </a:extLst>
          </p:cNvPr>
          <p:cNvSpPr/>
          <p:nvPr/>
        </p:nvSpPr>
        <p:spPr>
          <a:xfrm>
            <a:off x="1973179" y="1620253"/>
            <a:ext cx="8133347" cy="1363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Link Margin=Transmit Power- Receiver Sensitivity +Antenna Gain- Path loss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907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217D1-27BB-4D29-9323-4CBAFF80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560" y="111083"/>
            <a:ext cx="9601200" cy="1485900"/>
          </a:xfrm>
        </p:spPr>
        <p:txBody>
          <a:bodyPr/>
          <a:lstStyle/>
          <a:p>
            <a:r>
              <a:rPr lang="en-US" altLang="ko-KR" dirty="0"/>
              <a:t>Transmit Power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E7CEFD6-6A24-479B-93E2-3FF13D01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403" y="1596983"/>
            <a:ext cx="5837426" cy="24386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9DF733-5C33-4AC1-AE0A-6C3DF43D8F74}"/>
              </a:ext>
            </a:extLst>
          </p:cNvPr>
          <p:cNvSpPr txBox="1"/>
          <p:nvPr/>
        </p:nvSpPr>
        <p:spPr>
          <a:xfrm>
            <a:off x="1371600" y="4572000"/>
            <a:ext cx="10354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Transmit Power- </a:t>
            </a:r>
            <a:r>
              <a:rPr lang="ko-KR" altLang="en-US" sz="2400" dirty="0"/>
              <a:t>송신기에 의해 출력되는 파워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다음은 현재 판매되는 공유기들의 스펙의 종류를 나타낸 것입니다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주로 대부분의 경우 송신 전력의 주파수는 </a:t>
            </a:r>
            <a:r>
              <a:rPr lang="en-US" altLang="ko-KR" sz="2400" dirty="0"/>
              <a:t>2.4GHz</a:t>
            </a:r>
            <a:r>
              <a:rPr lang="ko-KR" altLang="en-US" sz="2400" dirty="0"/>
              <a:t>를 사용하여 </a:t>
            </a:r>
            <a:r>
              <a:rPr lang="en-US" altLang="ko-KR" sz="2400" dirty="0"/>
              <a:t>Transmit power</a:t>
            </a:r>
            <a:r>
              <a:rPr lang="ko-KR" altLang="en-US" sz="2400" dirty="0"/>
              <a:t>가 큰 차이가 없음을 알 수 있다</a:t>
            </a:r>
            <a:r>
              <a:rPr lang="en-US" altLang="ko-KR" sz="2400" dirty="0"/>
              <a:t>. (</a:t>
            </a:r>
            <a:r>
              <a:rPr lang="ko-KR" altLang="en-US" sz="2400" dirty="0"/>
              <a:t>시중의 대부분의 데이터를 수집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6EA69026-1AC6-43E5-9571-5DABC5A72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3560" y="1542995"/>
            <a:ext cx="4884843" cy="2492599"/>
          </a:xfrm>
        </p:spPr>
      </p:pic>
    </p:spTree>
    <p:extLst>
      <p:ext uri="{BB962C8B-B14F-4D97-AF65-F5344CB8AC3E}">
        <p14:creationId xmlns:p14="http://schemas.microsoft.com/office/powerpoint/2010/main" val="406607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46FAB-C0E3-4178-BABF-6952E84C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926" y="106146"/>
            <a:ext cx="9601200" cy="950495"/>
          </a:xfrm>
        </p:spPr>
        <p:txBody>
          <a:bodyPr/>
          <a:lstStyle/>
          <a:p>
            <a:r>
              <a:rPr lang="ko-KR" altLang="en-US" dirty="0"/>
              <a:t>데이터를 이용해 공유기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99326-0EE4-42BA-BBD9-63368737B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726" y="4594707"/>
            <a:ext cx="8253663" cy="197052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Receiver </a:t>
            </a:r>
            <a:r>
              <a:rPr lang="en-US" altLang="ko-KR" dirty="0" err="1"/>
              <a:t>Sensitivity&amp;Antenna</a:t>
            </a:r>
            <a:r>
              <a:rPr lang="en-US" altLang="ko-KR" dirty="0"/>
              <a:t> Gain</a:t>
            </a:r>
            <a:r>
              <a:rPr lang="ko-KR" altLang="en-US" dirty="0"/>
              <a:t>은 모든 공유기와 연결 노드를 설정할 </a:t>
            </a:r>
            <a:r>
              <a:rPr lang="en-US" altLang="ko-KR" dirty="0"/>
              <a:t>‘</a:t>
            </a:r>
            <a:r>
              <a:rPr lang="ko-KR" altLang="en-US" dirty="0"/>
              <a:t>나＇의 휴대전화가 일정하기 때문에 상대적으로 같으므로 고려해야 할 요소는 </a:t>
            </a:r>
            <a:r>
              <a:rPr lang="en-US" altLang="ko-KR" dirty="0"/>
              <a:t>Path loss.</a:t>
            </a:r>
          </a:p>
          <a:p>
            <a:r>
              <a:rPr lang="en-US" altLang="ko-KR" dirty="0"/>
              <a:t>Path loss</a:t>
            </a:r>
            <a:r>
              <a:rPr lang="ko-KR" altLang="en-US" dirty="0"/>
              <a:t>는 거리에 따라 다음과 같은 상관관계를 가지는데 이를 표로 나타내면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자료출처</a:t>
            </a:r>
            <a:r>
              <a:rPr lang="en-US" altLang="ko-KR" dirty="0"/>
              <a:t>:  </a:t>
            </a:r>
            <a:r>
              <a:rPr lang="en-US" altLang="ko-KR" dirty="0" err="1"/>
              <a:t>MicrochipKorea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5A0969-8DE7-49DA-9848-F115561EAF43}"/>
              </a:ext>
            </a:extLst>
          </p:cNvPr>
          <p:cNvSpPr/>
          <p:nvPr/>
        </p:nvSpPr>
        <p:spPr>
          <a:xfrm>
            <a:off x="1732547" y="1156388"/>
            <a:ext cx="7700211" cy="110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Transmit Power- Receiver Sensitivity +Antenna Gain- Path loss</a:t>
            </a:r>
            <a:endParaRPr lang="ko-KR" altLang="en-US" sz="3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48B453-9F67-424E-8DE0-0A9C9A8E7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429040"/>
              </p:ext>
            </p:extLst>
          </p:nvPr>
        </p:nvGraphicFramePr>
        <p:xfrm>
          <a:off x="1732547" y="2466608"/>
          <a:ext cx="7218948" cy="192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293803924"/>
                    </a:ext>
                  </a:extLst>
                </a:gridCol>
                <a:gridCol w="3609474">
                  <a:extLst>
                    <a:ext uri="{9D8B030D-6E8A-4147-A177-3AD203B41FA5}">
                      <a16:colId xmlns:a16="http://schemas.microsoft.com/office/drawing/2014/main" val="1580315161"/>
                    </a:ext>
                  </a:extLst>
                </a:gridCol>
              </a:tblGrid>
              <a:tr h="481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2.4Ghz </a:t>
                      </a:r>
                      <a:r>
                        <a:rPr lang="ko-KR" altLang="en-US" dirty="0"/>
                        <a:t>거리손실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23705"/>
                  </a:ext>
                </a:extLst>
              </a:tr>
              <a:tr h="481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56663"/>
                  </a:ext>
                </a:extLst>
              </a:tr>
              <a:tr h="481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06294"/>
                  </a:ext>
                </a:extLst>
              </a:tr>
              <a:tr h="481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1km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7522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ED99D087-C47F-4A09-AFF3-A1001354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389" y="292768"/>
            <a:ext cx="2261937" cy="62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DC97F-4D4E-4ACD-860F-330D7201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2368"/>
          </a:xfrm>
        </p:spPr>
        <p:txBody>
          <a:bodyPr/>
          <a:lstStyle/>
          <a:p>
            <a:r>
              <a:rPr lang="ko-KR" altLang="en-US" dirty="0"/>
              <a:t>코드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E7D78-0D1C-4817-9C09-6F3580F9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8168"/>
            <a:ext cx="9601200" cy="4279232"/>
          </a:xfrm>
        </p:spPr>
        <p:txBody>
          <a:bodyPr/>
          <a:lstStyle/>
          <a:p>
            <a:r>
              <a:rPr lang="ko-KR" altLang="en-US" dirty="0"/>
              <a:t>기본 노드 설정</a:t>
            </a:r>
            <a:r>
              <a:rPr lang="en-US" altLang="ko-KR" dirty="0"/>
              <a:t>&amp; List</a:t>
            </a:r>
            <a:r>
              <a:rPr lang="ko-KR" altLang="en-US" dirty="0"/>
              <a:t> 정보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660699-59F3-4530-8BD1-82F6B8637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38616"/>
            <a:ext cx="4916905" cy="4279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29F56F-E34E-445E-9EFD-AE10E907493E}"/>
              </a:ext>
            </a:extLst>
          </p:cNvPr>
          <p:cNvSpPr txBox="1"/>
          <p:nvPr/>
        </p:nvSpPr>
        <p:spPr>
          <a:xfrm>
            <a:off x="6673516" y="2038616"/>
            <a:ext cx="4916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Pos </a:t>
            </a:r>
            <a:r>
              <a:rPr lang="ko-KR" altLang="en-US" dirty="0"/>
              <a:t>설정 지형에 따른 각각의 공유기의 위치와 </a:t>
            </a:r>
            <a:r>
              <a:rPr lang="en-US" altLang="ko-KR" dirty="0"/>
              <a:t>‘</a:t>
            </a:r>
            <a:r>
              <a:rPr lang="ko-KR" altLang="en-US" dirty="0"/>
              <a:t>나＇의 위치를 알아보게 해주는 지표이다</a:t>
            </a:r>
            <a:r>
              <a:rPr lang="en-US" altLang="ko-KR" dirty="0"/>
              <a:t>, 2</a:t>
            </a:r>
            <a:r>
              <a:rPr lang="ko-KR" altLang="en-US" dirty="0"/>
              <a:t>차원으로 예정되어 </a:t>
            </a:r>
            <a:r>
              <a:rPr lang="en-US" altLang="ko-KR" dirty="0"/>
              <a:t>[</a:t>
            </a:r>
            <a:r>
              <a:rPr lang="en-US" altLang="ko-KR" dirty="0" err="1"/>
              <a:t>xpos</a:t>
            </a:r>
            <a:r>
              <a:rPr lang="en-US" altLang="ko-KR" dirty="0"/>
              <a:t>, </a:t>
            </a:r>
            <a:r>
              <a:rPr lang="en-US" altLang="ko-KR" dirty="0" err="1"/>
              <a:t>ypos</a:t>
            </a:r>
            <a:r>
              <a:rPr lang="en-US" altLang="ko-KR" dirty="0"/>
              <a:t>]</a:t>
            </a:r>
            <a:r>
              <a:rPr lang="ko-KR" altLang="en-US" dirty="0"/>
              <a:t>형식으로 나타낸다</a:t>
            </a:r>
            <a:r>
              <a:rPr lang="en-US" altLang="ko-KR" dirty="0"/>
              <a:t>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Node</a:t>
            </a:r>
            <a:r>
              <a:rPr lang="ko-KR" altLang="en-US" dirty="0"/>
              <a:t> 의 구성요소는 </a:t>
            </a:r>
            <a:r>
              <a:rPr lang="en-US" altLang="ko-KR" dirty="0"/>
              <a:t>name </a:t>
            </a:r>
            <a:r>
              <a:rPr lang="ko-KR" altLang="en-US" dirty="0"/>
              <a:t>각 공유기의 이름을 수로 표현하여 후에 볼 경우 </a:t>
            </a:r>
            <a:r>
              <a:rPr lang="en-US" altLang="ko-KR" dirty="0"/>
              <a:t>%c</a:t>
            </a:r>
            <a:r>
              <a:rPr lang="ko-KR" altLang="en-US" dirty="0"/>
              <a:t>를 이용하여 공유기 명을 표시할 예정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Position </a:t>
            </a:r>
            <a:r>
              <a:rPr lang="ko-KR" altLang="en-US" dirty="0"/>
              <a:t>각 공유기의 위치정보에 대한 값을 저장한다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Data</a:t>
            </a:r>
            <a:r>
              <a:rPr lang="ko-KR" altLang="en-US" dirty="0"/>
              <a:t>는 각 공유기들의 세기 정보를 나타낸다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Node</a:t>
            </a:r>
            <a:r>
              <a:rPr lang="ko-KR" altLang="en-US" dirty="0"/>
              <a:t> 포인터들은 전부 </a:t>
            </a:r>
            <a:r>
              <a:rPr lang="en-US" altLang="ko-KR" dirty="0"/>
              <a:t>edge</a:t>
            </a:r>
            <a:r>
              <a:rPr lang="ko-KR" altLang="en-US" dirty="0"/>
              <a:t>를 나타내기 위해 사용된 포인터들이다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함수 포인터는 </a:t>
            </a:r>
            <a:r>
              <a:rPr lang="en-US" altLang="ko-KR" dirty="0"/>
              <a:t>edge</a:t>
            </a:r>
            <a:r>
              <a:rPr lang="ko-KR" altLang="en-US" dirty="0"/>
              <a:t>를 나타낼 때 값에 따라 차등으로 이을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79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B5205-0C0E-43A4-8444-A3C01661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6" y="98791"/>
            <a:ext cx="9601200" cy="1485900"/>
          </a:xfrm>
        </p:spPr>
        <p:txBody>
          <a:bodyPr/>
          <a:lstStyle/>
          <a:p>
            <a:r>
              <a:rPr lang="ko-KR" altLang="en-US"/>
              <a:t>코드 구현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407631F-687A-4404-BA5B-26DBE7439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497" y="841741"/>
            <a:ext cx="10269005" cy="349025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0B1A8E-0CFE-4522-B193-B6CBDB925DA1}"/>
              </a:ext>
            </a:extLst>
          </p:cNvPr>
          <p:cNvSpPr txBox="1"/>
          <p:nvPr/>
        </p:nvSpPr>
        <p:spPr>
          <a:xfrm>
            <a:off x="961497" y="4780547"/>
            <a:ext cx="10269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그래프의 기본 구성요소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AdjList</a:t>
            </a:r>
            <a:r>
              <a:rPr lang="ko-KR" altLang="en-US" sz="2400" dirty="0"/>
              <a:t>는 휴대폰에 연결된 와이파이들의 연결을 위한 리스트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첫 번째 </a:t>
            </a:r>
            <a:r>
              <a:rPr lang="en-US" altLang="ko-KR" sz="2400" dirty="0"/>
              <a:t>for </a:t>
            </a:r>
            <a:r>
              <a:rPr lang="ko-KR" altLang="en-US" sz="2400" dirty="0"/>
              <a:t>문 가로축이 </a:t>
            </a:r>
            <a:r>
              <a:rPr lang="en-US" altLang="ko-KR" sz="2400" dirty="0" err="1"/>
              <a:t>sizea</a:t>
            </a:r>
            <a:r>
              <a:rPr lang="en-US" altLang="ko-KR" sz="2400" dirty="0"/>
              <a:t>, </a:t>
            </a:r>
            <a:r>
              <a:rPr lang="ko-KR" altLang="en-US" sz="2400" dirty="0"/>
              <a:t>세로축이 </a:t>
            </a:r>
            <a:r>
              <a:rPr lang="en-US" altLang="ko-KR" sz="2400" dirty="0" err="1"/>
              <a:t>sizeb</a:t>
            </a:r>
            <a:r>
              <a:rPr lang="ko-KR" altLang="en-US" sz="2400" dirty="0"/>
              <a:t>인 </a:t>
            </a:r>
            <a:r>
              <a:rPr lang="en-US" altLang="ko-KR" sz="2400" dirty="0"/>
              <a:t>2</a:t>
            </a:r>
            <a:r>
              <a:rPr lang="ko-KR" altLang="en-US" sz="2400" dirty="0"/>
              <a:t>차원 좌표평면 동적 할당코드</a:t>
            </a:r>
          </a:p>
        </p:txBody>
      </p:sp>
    </p:spTree>
    <p:extLst>
      <p:ext uri="{BB962C8B-B14F-4D97-AF65-F5344CB8AC3E}">
        <p14:creationId xmlns:p14="http://schemas.microsoft.com/office/powerpoint/2010/main" val="169634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80226-EA6F-4073-AEDF-DD7D339D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개선해야 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37731-5470-4274-A98E-3138079E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Put_Me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Graph</a:t>
            </a:r>
            <a:r>
              <a:rPr lang="ko-KR" altLang="en-US" dirty="0"/>
              <a:t>가 와이파이 수를 입력 받아 와이파이 노드를 생성하면 본 함수로 나의 위치를 랜덤으로 공간 안에 생성한다</a:t>
            </a:r>
            <a:r>
              <a:rPr lang="en-US" altLang="ko-KR" dirty="0"/>
              <a:t>. </a:t>
            </a:r>
            <a:r>
              <a:rPr lang="ko-KR" altLang="en-US" dirty="0"/>
              <a:t>수집된 데이터의 </a:t>
            </a:r>
            <a:r>
              <a:rPr lang="en-US" altLang="ko-KR" dirty="0" err="1"/>
              <a:t>Link_Margin</a:t>
            </a:r>
            <a:r>
              <a:rPr lang="ko-KR" altLang="en-US" dirty="0"/>
              <a:t>값을 비교하여 와이파이 강도가 쌘 것 부터 </a:t>
            </a:r>
            <a:r>
              <a:rPr lang="en-US" altLang="ko-KR" dirty="0"/>
              <a:t>edge</a:t>
            </a:r>
            <a:r>
              <a:rPr lang="ko-KR" altLang="en-US" dirty="0"/>
              <a:t>를 차례로 생성</a:t>
            </a:r>
            <a:r>
              <a:rPr lang="en-US" altLang="ko-KR" dirty="0"/>
              <a:t>. </a:t>
            </a:r>
            <a:r>
              <a:rPr lang="ko-KR" altLang="en-US" dirty="0"/>
              <a:t>가장 강한 것에 </a:t>
            </a:r>
            <a:r>
              <a:rPr lang="en-US" altLang="ko-KR" dirty="0"/>
              <a:t>edge</a:t>
            </a:r>
            <a:r>
              <a:rPr lang="ko-KR" altLang="en-US" dirty="0"/>
              <a:t>를 생성하여 양방향 연결된 것으로 설정한다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/>
              <a:t>Calcul</a:t>
            </a:r>
            <a:r>
              <a:rPr lang="ko-KR" altLang="en-US" dirty="0"/>
              <a:t> 함수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Link_Margin</a:t>
            </a:r>
            <a:r>
              <a:rPr lang="ko-KR" altLang="en-US" dirty="0"/>
              <a:t>값을 거리와 방해물에 따라 계산하여 </a:t>
            </a:r>
            <a:r>
              <a:rPr lang="en-US" altLang="ko-KR" dirty="0"/>
              <a:t>node</a:t>
            </a:r>
            <a:r>
              <a:rPr lang="ko-KR" altLang="en-US" dirty="0"/>
              <a:t>에 </a:t>
            </a:r>
            <a:r>
              <a:rPr lang="en-US" altLang="ko-KR" dirty="0"/>
              <a:t>weight</a:t>
            </a:r>
            <a:r>
              <a:rPr lang="ko-KR" altLang="en-US" dirty="0"/>
              <a:t>를 주는 함수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 함수를 사용하여 휴대전화의 와이파이 세기를 순차적으로 나타낸다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01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BE118-3F3A-450E-BD04-10BEB332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959" y="5372100"/>
            <a:ext cx="9601200" cy="14859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60232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455</TotalTime>
  <Words>475</Words>
  <Application>Microsoft Office PowerPoint</Application>
  <PresentationFormat>와이드스크린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돋움</vt:lpstr>
      <vt:lpstr>Arial</vt:lpstr>
      <vt:lpstr>Franklin Gothic Book</vt:lpstr>
      <vt:lpstr>Wingdings</vt:lpstr>
      <vt:lpstr>자르기</vt:lpstr>
      <vt:lpstr>스마트폰&amp;와이파이 커넥션</vt:lpstr>
      <vt:lpstr>이전까지의 개요</vt:lpstr>
      <vt:lpstr>거리와 와이파이 세기의 상관관계</vt:lpstr>
      <vt:lpstr>Transmit Power</vt:lpstr>
      <vt:lpstr>데이터를 이용해 공유기 설정하기</vt:lpstr>
      <vt:lpstr>코드 구현</vt:lpstr>
      <vt:lpstr>코드 구현</vt:lpstr>
      <vt:lpstr>개선해야 할 사항</vt:lpstr>
      <vt:lpstr>감사합니다!!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스마트폰&amp;와이파이 커넥션</dc:title>
  <dc:creator>blaxh1101@naver.com</dc:creator>
  <cp:lastModifiedBy>blaxh1101@naver.com</cp:lastModifiedBy>
  <cp:revision>15</cp:revision>
  <dcterms:created xsi:type="dcterms:W3CDTF">2018-10-09T09:12:17Z</dcterms:created>
  <dcterms:modified xsi:type="dcterms:W3CDTF">2018-10-09T16:47:35Z</dcterms:modified>
</cp:coreProperties>
</file>