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mailto:mdrafatulh@gmil.co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258765"/>
            <a:ext cx="12191999" cy="719137"/>
          </a:xfrm>
        </p:spPr>
        <p:txBody>
          <a:bodyPr>
            <a:normAutofit/>
          </a:bodyPr>
          <a:lstStyle/>
          <a:p>
            <a:r>
              <a:rPr lang="en-SG" sz="4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Bismillahir</a:t>
            </a:r>
            <a:r>
              <a:rPr lang="en-SG" sz="4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rahmanir</a:t>
            </a:r>
            <a:r>
              <a:rPr lang="en-SG" sz="40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40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rahim</a:t>
            </a:r>
            <a:endParaRPr lang="en-SG" sz="4000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3" y="1995307"/>
            <a:ext cx="10802983" cy="1466350"/>
          </a:xfrm>
        </p:spPr>
        <p:txBody>
          <a:bodyPr>
            <a:normAutofit/>
          </a:bodyPr>
          <a:lstStyle/>
          <a:p>
            <a:r>
              <a:rPr lang="en-SG" sz="3000" b="1" dirty="0" smtClean="0">
                <a:solidFill>
                  <a:srgbClr val="FFFF00"/>
                </a:solidFill>
              </a:rPr>
              <a:t>Welcome to Online Examination system</a:t>
            </a:r>
            <a:endParaRPr lang="en-SG" sz="3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3213" y="3971110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solidFill>
                  <a:srgbClr val="00B0F0"/>
                </a:solidFill>
              </a:rPr>
              <a:t>Developed by:</a:t>
            </a:r>
          </a:p>
          <a:p>
            <a:r>
              <a:rPr lang="en-SG" sz="2800" dirty="0" err="1" smtClean="0">
                <a:solidFill>
                  <a:srgbClr val="00B0F0"/>
                </a:solidFill>
              </a:rPr>
              <a:t>Md.Abdul</a:t>
            </a:r>
            <a:r>
              <a:rPr lang="en-SG" sz="2800" dirty="0" smtClean="0">
                <a:solidFill>
                  <a:srgbClr val="00B0F0"/>
                </a:solidFill>
              </a:rPr>
              <a:t> </a:t>
            </a:r>
            <a:r>
              <a:rPr lang="en-SG" sz="2800" dirty="0" err="1" smtClean="0">
                <a:solidFill>
                  <a:srgbClr val="00B0F0"/>
                </a:solidFill>
              </a:rPr>
              <a:t>Mukit</a:t>
            </a:r>
            <a:endParaRPr lang="en-SG" sz="2800" dirty="0" smtClean="0">
              <a:solidFill>
                <a:srgbClr val="00B0F0"/>
              </a:solidFill>
            </a:endParaRPr>
          </a:p>
          <a:p>
            <a:r>
              <a:rPr lang="en-SG" sz="2800" dirty="0" smtClean="0">
                <a:solidFill>
                  <a:srgbClr val="00B0F0"/>
                </a:solidFill>
              </a:rPr>
              <a:t>Md. </a:t>
            </a:r>
            <a:r>
              <a:rPr lang="en-SG" sz="2800" dirty="0" err="1" smtClean="0">
                <a:solidFill>
                  <a:srgbClr val="00B0F0"/>
                </a:solidFill>
              </a:rPr>
              <a:t>Razu</a:t>
            </a:r>
            <a:r>
              <a:rPr lang="en-SG" sz="2800" dirty="0" smtClean="0">
                <a:solidFill>
                  <a:srgbClr val="00B0F0"/>
                </a:solidFill>
              </a:rPr>
              <a:t> </a:t>
            </a:r>
            <a:r>
              <a:rPr lang="en-SG" sz="2800" dirty="0" err="1" smtClean="0">
                <a:solidFill>
                  <a:srgbClr val="00B0F0"/>
                </a:solidFill>
              </a:rPr>
              <a:t>Ahamed</a:t>
            </a:r>
            <a:endParaRPr lang="en-SG" sz="2800" dirty="0" smtClean="0">
              <a:solidFill>
                <a:srgbClr val="00B0F0"/>
              </a:solidFill>
            </a:endParaRPr>
          </a:p>
          <a:p>
            <a:r>
              <a:rPr lang="en-SG" sz="2800" dirty="0" smtClean="0">
                <a:solidFill>
                  <a:srgbClr val="00B0F0"/>
                </a:solidFill>
              </a:rPr>
              <a:t>Md. </a:t>
            </a:r>
            <a:r>
              <a:rPr lang="en-SG" sz="2800" dirty="0" err="1" smtClean="0">
                <a:solidFill>
                  <a:srgbClr val="00B0F0"/>
                </a:solidFill>
              </a:rPr>
              <a:t>Rasel</a:t>
            </a:r>
            <a:endParaRPr lang="en-SG" sz="2800" dirty="0" smtClean="0">
              <a:solidFill>
                <a:srgbClr val="00B0F0"/>
              </a:solidFill>
            </a:endParaRPr>
          </a:p>
          <a:p>
            <a:r>
              <a:rPr lang="en-SG" sz="2800" dirty="0" smtClean="0">
                <a:solidFill>
                  <a:srgbClr val="00B0F0"/>
                </a:solidFill>
              </a:rPr>
              <a:t>Md. </a:t>
            </a:r>
            <a:r>
              <a:rPr lang="en-SG" sz="2800" dirty="0" err="1" smtClean="0">
                <a:solidFill>
                  <a:srgbClr val="00B0F0"/>
                </a:solidFill>
              </a:rPr>
              <a:t>Riaz</a:t>
            </a:r>
            <a:r>
              <a:rPr lang="en-SG" sz="2800" dirty="0" smtClean="0">
                <a:solidFill>
                  <a:srgbClr val="00B0F0"/>
                </a:solidFill>
              </a:rPr>
              <a:t> Uddin</a:t>
            </a:r>
            <a:endParaRPr lang="en-S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269" y="391888"/>
            <a:ext cx="11038115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Then the applicant can get login and password to sit in the exam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5" y="1308127"/>
            <a:ext cx="10420896" cy="50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8"/>
            <a:ext cx="1106423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If the user id or password of the student is not valid then the login page will redirect with the following message.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00" y="1293223"/>
            <a:ext cx="6359745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7"/>
            <a:ext cx="1106423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For example, a student(Md. Abdul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Mukit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) who was previously registered to this application and sign in with his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gmail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 and password. 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2" y="2311636"/>
            <a:ext cx="7276011" cy="35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8"/>
            <a:ext cx="11064239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First of all admin login by admin user and password for insert questions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2" y="1632859"/>
            <a:ext cx="1065550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8"/>
            <a:ext cx="1106423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He can insert questions and option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a,b,c,d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 and the correct answer which is stored in the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databse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27" y="1685111"/>
            <a:ext cx="9684051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6"/>
            <a:ext cx="11064239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After clicking on the save Question button, then it will save in the database and the question and option can see the question paper and other things preserved in the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cpanel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89" y="1476105"/>
            <a:ext cx="10916529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334" y="391888"/>
            <a:ext cx="11064239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When the user sit for the exam ..he first log in by his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gmail</a:t>
            </a:r>
            <a:r>
              <a:rPr lang="en-SG" sz="2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and password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10" y="2117592"/>
            <a:ext cx="7602581" cy="36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7" y="391886"/>
            <a:ext cx="11064239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Then he gets the question paper and option of the question where he chose his desirable option and submit it by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compeleting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 all the answers and he will notify for that the no. of  correct and incorrect answer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44" y="1742810"/>
            <a:ext cx="8787145" cy="44386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43" y="1742810"/>
            <a:ext cx="9384584" cy="477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6" y="1136469"/>
            <a:ext cx="4075611" cy="477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500" b="1" i="1" u="sng" dirty="0" smtClean="0">
                <a:solidFill>
                  <a:srgbClr val="C00000"/>
                </a:solidFill>
              </a:rPr>
              <a:t>Appendix of this project:</a:t>
            </a:r>
            <a:endParaRPr lang="en-SG" sz="2500" b="1" i="1" u="sng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28551"/>
              </p:ext>
            </p:extLst>
          </p:nvPr>
        </p:nvGraphicFramePr>
        <p:xfrm>
          <a:off x="705396" y="2313336"/>
          <a:ext cx="7367450" cy="11875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7621"/>
                <a:gridCol w="5159829"/>
              </a:tblGrid>
              <a:tr h="751891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Frontend</a:t>
                      </a:r>
                      <a:r>
                        <a:rPr lang="en-SG" sz="2000" baseline="0" dirty="0" smtClean="0"/>
                        <a:t> Code</a:t>
                      </a:r>
                      <a:r>
                        <a:rPr lang="en-SG" sz="2000" dirty="0" smtClean="0"/>
                        <a:t>: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Html, </a:t>
                      </a:r>
                      <a:r>
                        <a:rPr lang="en-SG" sz="2000" dirty="0" err="1" smtClean="0"/>
                        <a:t>css</a:t>
                      </a:r>
                      <a:r>
                        <a:rPr lang="en-SG" sz="2000" dirty="0" smtClean="0"/>
                        <a:t>, </a:t>
                      </a:r>
                      <a:r>
                        <a:rPr lang="en-SG" sz="2000" dirty="0" err="1" smtClean="0"/>
                        <a:t>javascript</a:t>
                      </a:r>
                      <a:r>
                        <a:rPr lang="en-SG" sz="2000" dirty="0" smtClean="0"/>
                        <a:t>, </a:t>
                      </a:r>
                      <a:r>
                        <a:rPr lang="en-SG" sz="2000" dirty="0" err="1" smtClean="0"/>
                        <a:t>jsp</a:t>
                      </a:r>
                      <a:r>
                        <a:rPr lang="en-SG" sz="2000" dirty="0" smtClean="0"/>
                        <a:t>, Bootstrap theme.</a:t>
                      </a:r>
                      <a:endParaRPr lang="en-SG" sz="2000" dirty="0"/>
                    </a:p>
                  </a:txBody>
                  <a:tcPr/>
                </a:tc>
              </a:tr>
              <a:tr h="435620"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Backend Code: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/>
                        <a:t>Java, </a:t>
                      </a:r>
                      <a:r>
                        <a:rPr lang="en-SG" sz="2000" dirty="0" err="1" smtClean="0"/>
                        <a:t>servlet,jsp,database</a:t>
                      </a:r>
                      <a:r>
                        <a:rPr lang="en-SG" sz="2000" dirty="0" smtClean="0"/>
                        <a:t>.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7" y="391886"/>
            <a:ext cx="4245427" cy="477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500" b="1" u="sng" dirty="0" smtClean="0">
                <a:solidFill>
                  <a:srgbClr val="C00000"/>
                </a:solidFill>
              </a:rPr>
              <a:t>Group Members Activity:</a:t>
            </a:r>
            <a:endParaRPr lang="en-SG" sz="25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33937"/>
              </p:ext>
            </p:extLst>
          </p:nvPr>
        </p:nvGraphicFramePr>
        <p:xfrm>
          <a:off x="705397" y="1059301"/>
          <a:ext cx="10580913" cy="524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7401"/>
                <a:gridCol w="8003512"/>
              </a:tblGrid>
              <a:tr h="952379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Md.</a:t>
                      </a:r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 Abdul </a:t>
                      </a:r>
                      <a:r>
                        <a:rPr lang="en-SG" sz="2000" baseline="0" dirty="0" err="1" smtClean="0">
                          <a:solidFill>
                            <a:schemeClr val="tx1"/>
                          </a:solidFill>
                        </a:rPr>
                        <a:t>Mukit</a:t>
                      </a:r>
                      <a:endParaRPr lang="en-SG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IT-17055</a:t>
                      </a:r>
                    </a:p>
                    <a:p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(Team Lead)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SG" sz="2000" dirty="0" smtClean="0">
                          <a:solidFill>
                            <a:schemeClr val="tx1"/>
                          </a:solidFill>
                        </a:rPr>
                        <a:t>Give</a:t>
                      </a:r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 the concept to build this project.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Design and Program the backend code.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tx1"/>
                          </a:solidFill>
                        </a:rPr>
                        <a:t>Work with some frontend code.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8505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Md. </a:t>
                      </a:r>
                      <a:r>
                        <a:rPr lang="en-SG" sz="2000" dirty="0" err="1" smtClean="0">
                          <a:solidFill>
                            <a:schemeClr val="bg1"/>
                          </a:solidFill>
                        </a:rPr>
                        <a:t>Razu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Ahamed</a:t>
                      </a:r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IT-17047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Associate of 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Mukit</a:t>
                      </a: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 with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his concept for this project.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He design the database for this project.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And work with some backend code.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874002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Md. </a:t>
                      </a:r>
                      <a:r>
                        <a:rPr lang="en-SG" sz="2000" dirty="0" err="1" smtClean="0">
                          <a:solidFill>
                            <a:schemeClr val="bg1"/>
                          </a:solidFill>
                        </a:rPr>
                        <a:t>Rasel</a:t>
                      </a:r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IT-17049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Associate of 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Mukit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his concept for this project.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He is the templet designer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And work with some frontend code.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17809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Md. </a:t>
                      </a:r>
                      <a:r>
                        <a:rPr lang="en-SG" sz="2000" dirty="0" err="1" smtClean="0">
                          <a:solidFill>
                            <a:schemeClr val="bg1"/>
                          </a:solidFill>
                        </a:rPr>
                        <a:t>Riaz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Uddin</a:t>
                      </a:r>
                      <a:endParaRPr lang="en-SG" sz="20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IT-17059</a:t>
                      </a:r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Associate of 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Mukit</a:t>
                      </a:r>
                      <a:r>
                        <a:rPr lang="en-SG" sz="2000" dirty="0" smtClean="0">
                          <a:solidFill>
                            <a:schemeClr val="bg1"/>
                          </a:solidFill>
                        </a:rPr>
                        <a:t> with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his concept for this project.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He is the assistant programmer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And work with some frontend and backend code with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Mukit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SG" sz="2000" baseline="0" dirty="0" err="1" smtClean="0">
                          <a:solidFill>
                            <a:schemeClr val="bg1"/>
                          </a:solidFill>
                        </a:rPr>
                        <a:t>Rasel</a:t>
                      </a:r>
                      <a:r>
                        <a:rPr lang="en-SG" sz="20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endParaRPr lang="en-SG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78" y="2247900"/>
            <a:ext cx="7908844" cy="3878263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SG" sz="2200" b="0" cap="none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/>
                <a:ea typeface="+mn-ea"/>
                <a:cs typeface="+mn-cs"/>
              </a:rPr>
              <a:t>When a user browse into our site. He/she will see the following page like this</a:t>
            </a:r>
            <a:r>
              <a:rPr lang="en-SG" sz="1800" b="0" cap="none" dirty="0">
                <a:solidFill>
                  <a:schemeClr val="accent2">
                    <a:lumMod val="75000"/>
                  </a:schemeClr>
                </a:solidFill>
                <a:effectLst/>
                <a:latin typeface="Rockwell" panose="02060603020205020403"/>
                <a:ea typeface="+mn-ea"/>
                <a:cs typeface="+mn-cs"/>
              </a:rPr>
              <a:t>:</a:t>
            </a:r>
            <a:r>
              <a:rPr lang="en-SG" sz="1800" b="0" cap="none" dirty="0">
                <a:solidFill>
                  <a:prstClr val="white">
                    <a:lumMod val="95000"/>
                  </a:prstClr>
                </a:solidFill>
                <a:effectLst/>
                <a:latin typeface="Rockwell" panose="02060603020205020403"/>
                <a:ea typeface="+mn-ea"/>
                <a:cs typeface="+mn-cs"/>
              </a:rPr>
              <a:t/>
            </a:r>
            <a:br>
              <a:rPr lang="en-SG" sz="1800" b="0" cap="none" dirty="0">
                <a:solidFill>
                  <a:prstClr val="white">
                    <a:lumMod val="95000"/>
                  </a:prstClr>
                </a:solidFill>
                <a:effectLst/>
                <a:latin typeface="Rockwell" panose="02060603020205020403"/>
                <a:ea typeface="+mn-ea"/>
                <a:cs typeface="+mn-cs"/>
              </a:rPr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719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924" y="1142638"/>
            <a:ext cx="3997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 smtClean="0"/>
              <a:t>Thank You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7454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600893"/>
            <a:ext cx="11038115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When a user click on About on the navigation bar. He/she will learn about our project </a:t>
            </a:r>
            <a:r>
              <a:rPr lang="en-SG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SG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1750135"/>
            <a:ext cx="11038115" cy="47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07" y="600893"/>
            <a:ext cx="11038115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When a user click on Our Team on the navigation bar. He/she will know about our team members</a:t>
            </a:r>
            <a:r>
              <a:rPr lang="en-SG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SG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" y="1584173"/>
            <a:ext cx="10523203" cy="51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600893"/>
            <a:ext cx="11038115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When a user click on Log in on the navigation bar. He/she will see some photos of  our university</a:t>
            </a:r>
            <a:r>
              <a:rPr lang="en-SG" b="1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endParaRPr lang="en-SG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19" y="1567544"/>
            <a:ext cx="10565692" cy="51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600893"/>
            <a:ext cx="11038115" cy="800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>
                <a:solidFill>
                  <a:schemeClr val="tx1">
                    <a:lumMod val="95000"/>
                  </a:schemeClr>
                </a:solidFill>
              </a:rPr>
              <a:t>If any user will want to contact with us, he/she can click on Contact Us on the navigation bar. He/she can send any comment or message to us </a:t>
            </a:r>
            <a:r>
              <a:rPr lang="en-SG" sz="24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26" y="1593670"/>
            <a:ext cx="6121079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391887"/>
            <a:ext cx="11038115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First of  all, a student should sign up to this application. After completing the registration form, he must click on the register button.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1" y="1502229"/>
            <a:ext cx="10947947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391886"/>
            <a:ext cx="11038115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For example, a student (Md. Abdul </a:t>
            </a:r>
            <a:r>
              <a:rPr lang="en-SG" sz="2200" b="1" dirty="0" err="1" smtClean="0">
                <a:solidFill>
                  <a:schemeClr val="tx1">
                    <a:lumMod val="95000"/>
                  </a:schemeClr>
                </a:solidFill>
              </a:rPr>
              <a:t>Mukit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) and his email id </a:t>
            </a:r>
            <a:r>
              <a:rPr lang="en-SG" sz="2200" b="1" u="sng" dirty="0" smtClean="0">
                <a:solidFill>
                  <a:schemeClr val="tx1">
                    <a:lumMod val="95000"/>
                  </a:schemeClr>
                </a:solidFill>
              </a:rPr>
              <a:t>email: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SG" sz="2200" b="1" dirty="0" smtClean="0">
                <a:solidFill>
                  <a:srgbClr val="00B050"/>
                </a:solidFill>
              </a:rPr>
              <a:t>mukit415</a:t>
            </a:r>
            <a:r>
              <a:rPr lang="en-SG" sz="2200" b="1" dirty="0" smtClean="0">
                <a:solidFill>
                  <a:srgbClr val="00B050"/>
                </a:solidFill>
                <a:hlinkClick r:id="rId2"/>
              </a:rPr>
              <a:t>@gmil.com</a:t>
            </a:r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. After clicking on register button a mail will send to his email id and it will redirect to login page.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6" y="1645920"/>
            <a:ext cx="10693477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7" y="391888"/>
            <a:ext cx="11038115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SG" sz="2200" b="1" dirty="0" smtClean="0">
                <a:solidFill>
                  <a:schemeClr val="tx1">
                    <a:lumMod val="95000"/>
                  </a:schemeClr>
                </a:solidFill>
              </a:rPr>
              <a:t>Then he is enlisted to the Database of the online exam where he can participate for the exam</a:t>
            </a:r>
            <a:endParaRPr lang="en-SG" sz="2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09" y="1476104"/>
            <a:ext cx="10107113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483</TotalTime>
  <Words>546</Words>
  <Application>Microsoft Office PowerPoint</Application>
  <PresentationFormat>Custom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Bismillahir rahmanir rahim</vt:lpstr>
      <vt:lpstr>When a user browse into our site. He/she will see the following page like this: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Bismillahir rahmanir rahim</dc:title>
  <dc:creator>Md. Nazmul Hasan Ruhan</dc:creator>
  <cp:lastModifiedBy>MCJ</cp:lastModifiedBy>
  <cp:revision>44</cp:revision>
  <dcterms:created xsi:type="dcterms:W3CDTF">2019-11-12T02:06:03Z</dcterms:created>
  <dcterms:modified xsi:type="dcterms:W3CDTF">2020-03-12T07:07:20Z</dcterms:modified>
</cp:coreProperties>
</file>