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robischon/wikipedia-movie-plo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543EB8-DFB1-4892-8BFC-A3A030DFF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11" y="0"/>
            <a:ext cx="7249268" cy="26161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CSE 465 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Project Proposal 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199A8-BB52-46EF-978E-DDFAD66F46C0}"/>
              </a:ext>
            </a:extLst>
          </p:cNvPr>
          <p:cNvSpPr/>
          <p:nvPr/>
        </p:nvSpPr>
        <p:spPr>
          <a:xfrm>
            <a:off x="4602690" y="3451828"/>
            <a:ext cx="3873249" cy="17757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2253ED-220B-4587-BDFA-79249592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3524" y="3645456"/>
            <a:ext cx="6987645" cy="138853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Md. Mukith Al Alim 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1711376042 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Sec: 02</a:t>
            </a:r>
            <a:endParaRPr lang="en-GB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1BAB2E-4D5F-487C-ACF6-A915BC19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17" y="187282"/>
            <a:ext cx="10018713" cy="1294870"/>
          </a:xfrm>
        </p:spPr>
        <p:txBody>
          <a:bodyPr/>
          <a:lstStyle/>
          <a:p>
            <a:r>
              <a:rPr lang="en-US" b="1" cap="none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Movie Genre </a:t>
            </a:r>
            <a:endParaRPr lang="en-GB" b="1" cap="none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D72D-5B38-4FD3-8D99-C076B7D3B8BE}"/>
              </a:ext>
            </a:extLst>
          </p:cNvPr>
          <p:cNvSpPr txBox="1"/>
          <p:nvPr/>
        </p:nvSpPr>
        <p:spPr>
          <a:xfrm>
            <a:off x="6286500" y="1084966"/>
            <a:ext cx="475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BoW | CNN | LSTM</a:t>
            </a:r>
            <a:endParaRPr lang="en-GB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EA324-A8EB-4F23-B262-6CDE65093026}"/>
              </a:ext>
            </a:extLst>
          </p:cNvPr>
          <p:cNvSpPr txBox="1"/>
          <p:nvPr/>
        </p:nvSpPr>
        <p:spPr>
          <a:xfrm>
            <a:off x="1152673" y="4039207"/>
            <a:ext cx="577821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user saw any particular movies by seeing their reviews only.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nalyzing user’s sentiment is an important way for companies to be aware of their products and services being perceived.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A95D9E-FD3C-4BA3-92EC-9A56B6A6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84" y="2474559"/>
            <a:ext cx="4306956" cy="27974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1A148-884A-4AC6-9B87-A12CDB86D82F}"/>
              </a:ext>
            </a:extLst>
          </p:cNvPr>
          <p:cNvSpPr txBox="1"/>
          <p:nvPr/>
        </p:nvSpPr>
        <p:spPr>
          <a:xfrm>
            <a:off x="1152673" y="1989952"/>
            <a:ext cx="5778214" cy="18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predictive modelling task where the model is trained to predict the polarity of textual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 Positive, Neutral, and negative.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E753-983D-44B7-8D5E-88463145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25" y="369227"/>
            <a:ext cx="9905998" cy="710826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GB" sz="3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766C-78BC-4E4D-A462-BA87D52F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324" y="1125140"/>
            <a:ext cx="9905999" cy="14785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 (Bag of Words)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 Neural Network)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Memory)– For Natural Language Processing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BDCF4C-A391-402D-AD28-5F5456B7807E}"/>
              </a:ext>
            </a:extLst>
          </p:cNvPr>
          <p:cNvSpPr txBox="1">
            <a:spLocks/>
          </p:cNvSpPr>
          <p:nvPr/>
        </p:nvSpPr>
        <p:spPr>
          <a:xfrm>
            <a:off x="1263858" y="2544854"/>
            <a:ext cx="9905998" cy="710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EA98DF-1F17-4C50-B610-56E9CFD9F3F7}"/>
              </a:ext>
            </a:extLst>
          </p:cNvPr>
          <p:cNvSpPr txBox="1">
            <a:spLocks/>
          </p:cNvSpPr>
          <p:nvPr/>
        </p:nvSpPr>
        <p:spPr>
          <a:xfrm>
            <a:off x="1141412" y="458577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BB602-2847-4F1B-A6E3-24379B5FC78D}"/>
              </a:ext>
            </a:extLst>
          </p:cNvPr>
          <p:cNvSpPr txBox="1">
            <a:spLocks/>
          </p:cNvSpPr>
          <p:nvPr/>
        </p:nvSpPr>
        <p:spPr>
          <a:xfrm>
            <a:off x="1141412" y="4668604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BCE06F-58DE-40A0-8DC1-B6E7D9459DF9}"/>
              </a:ext>
            </a:extLst>
          </p:cNvPr>
          <p:cNvSpPr txBox="1">
            <a:spLocks/>
          </p:cNvSpPr>
          <p:nvPr/>
        </p:nvSpPr>
        <p:spPr>
          <a:xfrm>
            <a:off x="1022143" y="2725682"/>
            <a:ext cx="9905999" cy="942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75D89E-07AE-4E28-8219-165EE0F26904}"/>
              </a:ext>
            </a:extLst>
          </p:cNvPr>
          <p:cNvSpPr txBox="1">
            <a:spLocks/>
          </p:cNvSpPr>
          <p:nvPr/>
        </p:nvSpPr>
        <p:spPr>
          <a:xfrm>
            <a:off x="1552230" y="3196824"/>
            <a:ext cx="9905999" cy="3984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</a:t>
            </a:r>
            <a:r>
              <a:rPr lang="en-GB" sz="1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Wikipedia Movie Plots</a:t>
            </a: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Kaggle. </a:t>
            </a:r>
          </a:p>
          <a:p>
            <a:pPr marL="0" indent="0" algn="l" fontAlgn="base">
              <a:buNone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descriptions of 34,886 movies from around the world. Column descriptions are listed below: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 Year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Year in which the movie was released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Movie title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Origin/Ethnicity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Origin of movie (i.e. American, Bollywood, Tamil, etc.)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Director(s)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Main actor and actresses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Movie Genre(s)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 Page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URL of the Wikipedia page from which the plot description was scraped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Long form description of movie plot 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1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B0B-C1F4-4D45-BA5C-0BC67A77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344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</a:t>
            </a:r>
            <a:endParaRPr lang="en-GB" sz="2800" b="1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352AE-8A11-4AE5-B6E1-C3DA8AFB0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3640" y="1971193"/>
            <a:ext cx="5088606" cy="35417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C86EB7-DC2B-4955-8B3A-F6BA0086B827}"/>
              </a:ext>
            </a:extLst>
          </p:cNvPr>
          <p:cNvSpPr txBox="1">
            <a:spLocks/>
          </p:cNvSpPr>
          <p:nvPr/>
        </p:nvSpPr>
        <p:spPr>
          <a:xfrm>
            <a:off x="1141413" y="1689481"/>
            <a:ext cx="5444917" cy="410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movie genre based on plot description 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trained data will predict the polarity of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textual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 Positive, Neural, and negative.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nalyze the sentiment of the movie reviews in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Movie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 </a:t>
            </a:r>
            <a:endParaRPr lang="en-GB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9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420</TotalTime>
  <Words>267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Circuit</vt:lpstr>
      <vt:lpstr>CSE 465  Project Proposal </vt:lpstr>
      <vt:lpstr>Predicting Movie Genre </vt:lpstr>
      <vt:lpstr>Algorithms </vt:lpstr>
      <vt:lpstr>Expected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465  Project Proposal</dc:title>
  <dc:creator>The Half-Blood Prince</dc:creator>
  <cp:lastModifiedBy>The Half-Blood Prince</cp:lastModifiedBy>
  <cp:revision>23</cp:revision>
  <dcterms:created xsi:type="dcterms:W3CDTF">2021-07-04T14:40:48Z</dcterms:created>
  <dcterms:modified xsi:type="dcterms:W3CDTF">2021-09-11T21:10:50Z</dcterms:modified>
</cp:coreProperties>
</file>