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sz="2000" b="1" spc="10" dirty="0">
                <a:solidFill>
                  <a:srgbClr val="1382AC"/>
                </a:solidFill>
                <a:latin typeface="Arial" panose="020B0604020202020204"/>
                <a:cs typeface="Arial" panose="020B0604020202020204"/>
              </a:rPr>
              <a:t>1.</a:t>
            </a:r>
            <a:r>
              <a:rPr lang="en-IN" sz="2000" b="1" spc="10" dirty="0">
                <a:solidFill>
                  <a:srgbClr val="1382AC"/>
                </a:solidFill>
                <a:latin typeface="Arial" panose="020B0604020202020204"/>
                <a:cs typeface="Arial" panose="020B0604020202020204"/>
              </a:rPr>
              <a:t>MUKESHKUMAR V P</a:t>
            </a:r>
            <a:r>
              <a:rPr sz="2000" b="1" dirty="0">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2021311023</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9650</Words>
  <Application>WPS Presentation</Application>
  <PresentationFormat>Widescreen</PresentationFormat>
  <Paragraphs>113</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3</cp:revision>
  <dcterms:created xsi:type="dcterms:W3CDTF">2024-04-04T19:22:00Z</dcterms:created>
  <dcterms:modified xsi:type="dcterms:W3CDTF">2024-04-29T15:19:15Z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