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  <p:sldId id="269" r:id="rId5"/>
    <p:sldId id="270" r:id="rId6"/>
    <p:sldId id="257" r:id="rId7"/>
    <p:sldId id="264" r:id="rId8"/>
    <p:sldId id="263" r:id="rId9"/>
    <p:sldId id="258" r:id="rId10"/>
    <p:sldId id="2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9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1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0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4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7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85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14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97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10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4B74-D851-4856-998D-7CABB995554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4475-5C3C-4662-989E-46145D744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0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現段階の目標金額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「約</a:t>
            </a:r>
            <a:r>
              <a:rPr kumimoji="1" lang="en-US" altLang="ja-JP" dirty="0" smtClean="0"/>
              <a:t>600</a:t>
            </a:r>
            <a:r>
              <a:rPr kumimoji="1" lang="ja-JP" altLang="en-US" dirty="0" smtClean="0"/>
              <a:t>万」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14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農家の数を増やしたい</a:t>
            </a:r>
            <a:endParaRPr kumimoji="1" lang="en-US" altLang="ja-JP" dirty="0" smtClean="0"/>
          </a:p>
          <a:p>
            <a:r>
              <a:rPr lang="ja-JP" altLang="en-US" dirty="0" smtClean="0"/>
              <a:t>東北の復興させたい</a:t>
            </a:r>
            <a:endParaRPr lang="en-US" altLang="ja-JP" dirty="0" smtClean="0"/>
          </a:p>
          <a:p>
            <a:r>
              <a:rPr lang="ja-JP" altLang="en-US" dirty="0" smtClean="0"/>
              <a:t>震災で海水により、農業として使えなくなった土地を使いたい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chemeClr val="accent1"/>
                </a:solidFill>
              </a:rPr>
              <a:t>日本で旬のシーズンがなくなっても海外で旬のシーズンが迎えているところに売ることができる。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r>
              <a:rPr lang="ja-JP" altLang="en-US" dirty="0" smtClean="0">
                <a:solidFill>
                  <a:schemeClr val="accent1"/>
                </a:solidFill>
              </a:rPr>
              <a:t>測定データを使い農業の繋がりを広げる。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6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お題　</a:t>
            </a:r>
            <a:r>
              <a:rPr lang="en-US" altLang="ja-JP" dirty="0"/>
              <a:t>[</a:t>
            </a:r>
            <a:r>
              <a:rPr lang="ja-JP" altLang="en-US" dirty="0"/>
              <a:t>位置情報システム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水耕栽培のハウスの気温・水温を測定し</a:t>
            </a:r>
            <a:r>
              <a:rPr lang="en-US" altLang="ja-JP" dirty="0"/>
              <a:t>(</a:t>
            </a:r>
            <a:r>
              <a:rPr lang="ja-JP" altLang="en-US" dirty="0"/>
              <a:t>ＢＬＥ温度センサー</a:t>
            </a:r>
            <a:r>
              <a:rPr lang="en-US" altLang="ja-JP" dirty="0"/>
              <a:t>)</a:t>
            </a:r>
            <a:r>
              <a:rPr lang="ja-JP" altLang="en-US" dirty="0"/>
              <a:t>それを、</a:t>
            </a:r>
            <a:r>
              <a:rPr lang="ja-JP" altLang="en-US" dirty="0" smtClean="0"/>
              <a:t>ＦＲＥＥＴＥＬ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フリーテル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</a:t>
            </a:r>
            <a:r>
              <a:rPr lang="ja-JP" altLang="en-US" dirty="0"/>
              <a:t>コンピュータやスマートフォンに測定したデータを飛ばす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画像参考：</a:t>
            </a:r>
            <a:r>
              <a:rPr lang="vi-VN" altLang="ja-JP" dirty="0"/>
              <a:t>http://www.robotsfx.com/main/robotop.htm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280444"/>
            <a:ext cx="4476750" cy="3441700"/>
          </a:xfrm>
        </p:spPr>
      </p:pic>
    </p:spTree>
    <p:extLst>
      <p:ext uri="{BB962C8B-B14F-4D97-AF65-F5344CB8AC3E}">
        <p14:creationId xmlns:p14="http://schemas.microsoft.com/office/powerpoint/2010/main" val="18734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位置情報説明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水耕栽培ハウス内の温度と水温を</a:t>
            </a:r>
            <a:r>
              <a:rPr lang="ja-JP" altLang="en-US" dirty="0"/>
              <a:t>ＢＬＥ温度</a:t>
            </a:r>
            <a:r>
              <a:rPr lang="ja-JP" altLang="en-US" dirty="0" smtClean="0"/>
              <a:t>センサーを使い、測定し、近くの</a:t>
            </a:r>
            <a:r>
              <a:rPr lang="ja-JP" altLang="en-US" dirty="0"/>
              <a:t>ＦＲＥＥＴＥＬ</a:t>
            </a:r>
            <a:r>
              <a:rPr lang="en-US" altLang="ja-JP" dirty="0"/>
              <a:t>(</a:t>
            </a:r>
            <a:r>
              <a:rPr lang="ja-JP" altLang="en-US" dirty="0"/>
              <a:t>フリーテル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を通し </a:t>
            </a:r>
            <a:r>
              <a:rPr lang="ja-JP" altLang="en-US" sz="3600" dirty="0" smtClean="0">
                <a:solidFill>
                  <a:schemeClr val="accent5"/>
                </a:solidFill>
              </a:rPr>
              <a:t>コンピュータ</a:t>
            </a:r>
            <a:r>
              <a:rPr lang="en-US" altLang="ja-JP" sz="3600" dirty="0" smtClean="0">
                <a:solidFill>
                  <a:schemeClr val="accent5"/>
                </a:solidFill>
              </a:rPr>
              <a:t>(PC)</a:t>
            </a:r>
            <a:r>
              <a:rPr lang="ja-JP" altLang="en-US" sz="3600" dirty="0" smtClean="0">
                <a:solidFill>
                  <a:schemeClr val="accent5"/>
                </a:solidFill>
              </a:rPr>
              <a:t>やスマートフォン</a:t>
            </a:r>
            <a:r>
              <a:rPr lang="ja-JP" altLang="en-US" dirty="0" smtClean="0"/>
              <a:t>に測定データを送る。　　　　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測定データを記録・まとめることで、温度と水温を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調整</a:t>
            </a:r>
            <a:r>
              <a:rPr lang="ja-JP" altLang="en-US" dirty="0"/>
              <a:t>し</a:t>
            </a:r>
            <a:r>
              <a:rPr lang="ja-JP" altLang="en-US" dirty="0" smtClean="0"/>
              <a:t>野菜が育たない地域でも水耕栽培で作れる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ようになるのではと考えました。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8431075" y="2960176"/>
            <a:ext cx="2471980" cy="3037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8529490" y="3177152"/>
            <a:ext cx="227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○月○日　　　　　　　気２３．４　水２６．０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8529490" y="3832679"/>
            <a:ext cx="227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○月○日　　　　　　　気２５．４　水３０．０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8529490" y="4488206"/>
            <a:ext cx="227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○月○日　　　　　　　気２６．４　水２８．０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6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データ等を使うことでの繋がりの可能性。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92777" y="3814354"/>
            <a:ext cx="1280160" cy="775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3939" y="4001294"/>
            <a:ext cx="12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栽培主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509554" y="2621280"/>
            <a:ext cx="1680754" cy="119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79223" y="3033151"/>
            <a:ext cx="15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インターネット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2342606" y="2843141"/>
            <a:ext cx="1105988" cy="749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5190308" y="2473234"/>
            <a:ext cx="687978" cy="14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6017623" y="1889760"/>
            <a:ext cx="1927859" cy="953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65967" y="2181784"/>
            <a:ext cx="130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世界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5355771" y="3217817"/>
            <a:ext cx="122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6961413" y="2923999"/>
            <a:ext cx="1968137" cy="10772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87290" y="3126536"/>
            <a:ext cx="151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水耕栽培を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している農学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3035482" y="4001294"/>
            <a:ext cx="656955" cy="83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388472" y="4969917"/>
            <a:ext cx="1647010" cy="10537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88473" y="5173619"/>
            <a:ext cx="164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水耕栽培機材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販売・開発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992777" y="2621280"/>
            <a:ext cx="1280160" cy="119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38917" y="3051907"/>
            <a:ext cx="103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データ等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5120639" y="4284617"/>
            <a:ext cx="1698172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01490" y="4622465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広告</a:t>
            </a:r>
            <a:endParaRPr kumimoji="1" lang="ja-JP" altLang="en-US" dirty="0"/>
          </a:p>
        </p:txBody>
      </p:sp>
      <p:cxnSp>
        <p:nvCxnSpPr>
          <p:cNvPr id="37" name="カギ線コネクタ 36"/>
          <p:cNvCxnSpPr/>
          <p:nvPr/>
        </p:nvCxnSpPr>
        <p:spPr>
          <a:xfrm rot="16200000" flipH="1">
            <a:off x="4230869" y="4034111"/>
            <a:ext cx="783770" cy="640350"/>
          </a:xfrm>
          <a:prstGeom prst="bentConnector3">
            <a:avLst>
              <a:gd name="adj1" fmla="val 1011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6961413" y="4746171"/>
            <a:ext cx="1224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8377645" y="4201884"/>
            <a:ext cx="1898469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671558" y="4564472"/>
            <a:ext cx="131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復興支援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7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　　　　　　　水耕栽培のメリット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コストが</a:t>
            </a:r>
            <a:r>
              <a:rPr lang="ja-JP" altLang="en-US" dirty="0" smtClean="0"/>
              <a:t>安い</a:t>
            </a:r>
            <a:endParaRPr lang="en-US" altLang="ja-JP" dirty="0" smtClean="0"/>
          </a:p>
          <a:p>
            <a:r>
              <a:rPr lang="ja-JP" altLang="en-US" dirty="0" smtClean="0"/>
              <a:t>周</a:t>
            </a:r>
            <a:r>
              <a:rPr lang="ja-JP" altLang="en-US" dirty="0"/>
              <a:t>収穫期が</a:t>
            </a:r>
            <a:r>
              <a:rPr lang="ja-JP" altLang="en-US" dirty="0" smtClean="0"/>
              <a:t>早い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（種植えてから収穫まで約１か月）</a:t>
            </a:r>
            <a:endParaRPr lang="ja-JP" altLang="en-US" dirty="0"/>
          </a:p>
          <a:p>
            <a:r>
              <a:rPr lang="ja-JP" altLang="en-US" dirty="0"/>
              <a:t>量が</a:t>
            </a:r>
            <a:r>
              <a:rPr lang="ja-JP" altLang="en-US" dirty="0" smtClean="0"/>
              <a:t>取れる</a:t>
            </a:r>
            <a:endParaRPr lang="ja-JP" altLang="en-US" dirty="0"/>
          </a:p>
          <a:p>
            <a:r>
              <a:rPr lang="ja-JP" altLang="en-US" dirty="0" smtClean="0"/>
              <a:t>労働時間が短いのでお年寄りの方が楽になる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（多くても約７時間）</a:t>
            </a:r>
            <a:endParaRPr lang="en-US" altLang="ja-JP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作ろうとしている種類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レタス類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ハーブ系（バジル、クレソン、パセリなど）</a:t>
            </a:r>
            <a:endParaRPr lang="en-US" altLang="ja-JP" dirty="0"/>
          </a:p>
          <a:p>
            <a:r>
              <a:rPr lang="ja-JP" altLang="en-US" dirty="0" smtClean="0"/>
              <a:t>きゅう</a:t>
            </a:r>
            <a:r>
              <a:rPr lang="ja-JP" altLang="en-US" dirty="0"/>
              <a:t>り</a:t>
            </a:r>
            <a:endParaRPr lang="en-US" altLang="ja-JP" dirty="0" smtClean="0"/>
          </a:p>
          <a:p>
            <a:r>
              <a:rPr lang="ja-JP" altLang="en-US" dirty="0" smtClean="0"/>
              <a:t>ナス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画像参考：</a:t>
            </a:r>
            <a:r>
              <a:rPr lang="en-US" altLang="ja-JP" dirty="0" smtClean="0"/>
              <a:t>http</a:t>
            </a:r>
            <a:r>
              <a:rPr lang="en-US" altLang="ja-JP" dirty="0"/>
              <a:t>://image.search.yahoo.co.jp/search?rkf=2&amp;ei=UTF-8&amp;p=%E3%81%8D%E3%82%85%E3%81%86%E3%82%8A#mode%3Ddetail%26index%3D1%26st%3D0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3" y="365125"/>
            <a:ext cx="3846285" cy="34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水耕栽培の初期費用と必要なもの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ＦＲＥＥＴＥＬ　３万円</a:t>
            </a:r>
            <a:endParaRPr kumimoji="1" lang="en-US" altLang="ja-JP" dirty="0" smtClean="0"/>
          </a:p>
          <a:p>
            <a:r>
              <a:rPr lang="ja-JP" altLang="en-US" dirty="0" smtClean="0"/>
              <a:t>設備費　５００万円（縦６．６ｍ　横３５ｍ）　</a:t>
            </a:r>
            <a:endParaRPr lang="en-US" altLang="ja-JP" dirty="0" smtClean="0"/>
          </a:p>
          <a:p>
            <a:r>
              <a:rPr lang="ja-JP" altLang="en-US" dirty="0" smtClean="0"/>
              <a:t>ＦＲＥＥＴＥＬ　１</a:t>
            </a:r>
            <a:r>
              <a:rPr lang="en-US" altLang="ja-JP" dirty="0" smtClean="0"/>
              <a:t>MG</a:t>
            </a:r>
            <a:r>
              <a:rPr lang="ja-JP" altLang="en-US" dirty="0" smtClean="0"/>
              <a:t>　￥約３００　</a:t>
            </a:r>
            <a:endParaRPr lang="en-US" altLang="ja-JP" dirty="0" smtClean="0"/>
          </a:p>
          <a:p>
            <a:r>
              <a:rPr lang="ja-JP" altLang="en-US" dirty="0" smtClean="0"/>
              <a:t>ＢＬＥ</a:t>
            </a:r>
            <a:r>
              <a:rPr lang="ja-JP" altLang="en-US" dirty="0"/>
              <a:t>温度</a:t>
            </a:r>
            <a:r>
              <a:rPr lang="ja-JP" altLang="en-US" dirty="0" smtClean="0"/>
              <a:t>センサー　￥３４５６</a:t>
            </a:r>
            <a:endParaRPr lang="en-US" altLang="ja-JP" dirty="0" smtClean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r>
              <a:rPr lang="en-US" altLang="ja-JP" sz="1800" dirty="0" smtClean="0"/>
              <a:t>http</a:t>
            </a:r>
            <a:r>
              <a:rPr lang="en-US" altLang="ja-JP" sz="1800" dirty="0"/>
              <a:t>://hsn-farm.com/product/standard/specification.html</a:t>
            </a:r>
            <a:endParaRPr lang="en-US" altLang="ja-JP" sz="1800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89" y="3222172"/>
            <a:ext cx="5434150" cy="33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資金を提供してくれた方へのお礼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土地を提供していた</a:t>
            </a:r>
            <a:r>
              <a:rPr lang="ja-JP" altLang="en-US" dirty="0" smtClean="0"/>
              <a:t>だいた方→水耕栽培の技術</a:t>
            </a:r>
            <a:r>
              <a:rPr lang="ja-JP" altLang="en-US" dirty="0" smtClean="0"/>
              <a:t>講習・</a:t>
            </a:r>
            <a:r>
              <a:rPr lang="ja-JP" altLang="en-US" dirty="0" smtClean="0">
                <a:solidFill>
                  <a:schemeClr val="accent1"/>
                </a:solidFill>
              </a:rPr>
              <a:t>スマホ等講習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r>
              <a:rPr lang="ja-JP" altLang="en-US" dirty="0" smtClean="0"/>
              <a:t>リターン　今</a:t>
            </a:r>
            <a:r>
              <a:rPr lang="ja-JP" altLang="en-US" dirty="0" smtClean="0"/>
              <a:t>現段階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～</a:t>
            </a:r>
            <a:r>
              <a:rPr lang="en-US" altLang="ja-JP" dirty="0" smtClean="0"/>
              <a:t>3000</a:t>
            </a:r>
            <a:r>
              <a:rPr lang="ja-JP" altLang="en-US" dirty="0" smtClean="0"/>
              <a:t>円　</a:t>
            </a:r>
            <a:r>
              <a:rPr lang="ja-JP" altLang="en-US" dirty="0" smtClean="0"/>
              <a:t>サンクスメール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～</a:t>
            </a:r>
            <a:r>
              <a:rPr lang="en-US" altLang="ja-JP" dirty="0" smtClean="0"/>
              <a:t>5000</a:t>
            </a:r>
            <a:r>
              <a:rPr lang="ja-JP" altLang="en-US" dirty="0" smtClean="0"/>
              <a:t>円　段</a:t>
            </a:r>
            <a:r>
              <a:rPr lang="ja-JP" altLang="en-US" dirty="0"/>
              <a:t>ボール１　水耕栽培で採れた野菜を</a:t>
            </a:r>
            <a:r>
              <a:rPr lang="ja-JP" altLang="en-US" dirty="0" smtClean="0"/>
              <a:t>プレゼント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～</a:t>
            </a:r>
            <a:r>
              <a:rPr lang="ja-JP" altLang="en-US" dirty="0"/>
              <a:t>３</a:t>
            </a:r>
            <a:r>
              <a:rPr lang="ja-JP" altLang="en-US" dirty="0" smtClean="0"/>
              <a:t>万　地域</a:t>
            </a:r>
            <a:r>
              <a:rPr lang="ja-JP" altLang="en-US" dirty="0"/>
              <a:t>の</a:t>
            </a:r>
            <a:r>
              <a:rPr lang="ja-JP" altLang="en-US" dirty="0" smtClean="0"/>
              <a:t>特産物</a:t>
            </a:r>
            <a:r>
              <a:rPr lang="en-US" altLang="ja-JP" dirty="0" smtClean="0"/>
              <a:t>(</a:t>
            </a:r>
            <a:r>
              <a:rPr lang="ja-JP" altLang="en-US" dirty="0" smtClean="0"/>
              <a:t>未定</a:t>
            </a:r>
            <a:r>
              <a:rPr lang="en-US" altLang="ja-JP" dirty="0" smtClean="0"/>
              <a:t>)</a:t>
            </a:r>
            <a:r>
              <a:rPr lang="ja-JP" altLang="en-US" dirty="0" smtClean="0"/>
              <a:t>＋</a:t>
            </a:r>
            <a:r>
              <a:rPr lang="ja-JP" altLang="en-US" dirty="0"/>
              <a:t>段ボール１　水耕栽培で採れた野菜をプレゼント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～</a:t>
            </a:r>
            <a:r>
              <a:rPr lang="ja-JP" altLang="en-US" dirty="0"/>
              <a:t>５</a:t>
            </a:r>
            <a:r>
              <a:rPr lang="ja-JP" altLang="en-US" dirty="0" smtClean="0"/>
              <a:t>万</a:t>
            </a:r>
            <a:r>
              <a:rPr lang="ja-JP" altLang="en-US" dirty="0" smtClean="0"/>
              <a:t>　水耕栽培所の見学＆体験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400" dirty="0" smtClean="0"/>
              <a:t>http://hsn-farm.com/product/standard/index.html</a:t>
            </a:r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046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285</Words>
  <Application>Microsoft Office PowerPoint</Application>
  <PresentationFormat>ワイド画面</PresentationFormat>
  <Paragraphs>71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現段階の目標金額 　「約600万」 </vt:lpstr>
      <vt:lpstr>目的</vt:lpstr>
      <vt:lpstr>お題　[位置情報システム]</vt:lpstr>
      <vt:lpstr>位置情報説明</vt:lpstr>
      <vt:lpstr>データ等を使うことでの繋がりの可能性。</vt:lpstr>
      <vt:lpstr>　　　　　　　　水耕栽培のメリット</vt:lpstr>
      <vt:lpstr>作ろうとしている種類</vt:lpstr>
      <vt:lpstr>水耕栽培の初期費用と必要なもの</vt:lpstr>
      <vt:lpstr>資金を提供してくれた方へのお礼</vt:lpstr>
      <vt:lpstr>ご清聴ありがとうございました。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水耕栽培で東北の 農家を助けよう</dc:title>
  <dc:creator>Owner</dc:creator>
  <cp:lastModifiedBy>Owner</cp:lastModifiedBy>
  <cp:revision>49</cp:revision>
  <dcterms:created xsi:type="dcterms:W3CDTF">2015-12-16T05:05:31Z</dcterms:created>
  <dcterms:modified xsi:type="dcterms:W3CDTF">2016-01-13T01:02:50Z</dcterms:modified>
</cp:coreProperties>
</file>